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1" r:id="rId4"/>
    <p:sldId id="272" r:id="rId5"/>
    <p:sldId id="273" r:id="rId6"/>
    <p:sldId id="274" r:id="rId7"/>
    <p:sldId id="260" r:id="rId8"/>
    <p:sldId id="259" r:id="rId9"/>
    <p:sldId id="275" r:id="rId10"/>
    <p:sldId id="267" r:id="rId11"/>
    <p:sldId id="258" r:id="rId12"/>
    <p:sldId id="277" r:id="rId13"/>
    <p:sldId id="276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8" r:id="rId22"/>
    <p:sldId id="287" r:id="rId23"/>
    <p:sldId id="261" r:id="rId24"/>
    <p:sldId id="268" r:id="rId25"/>
    <p:sldId id="289" r:id="rId26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M Sans" pitchFamily="2" charset="0"/>
      <p:regular r:id="rId31"/>
      <p:bold r:id="rId32"/>
      <p:italic r:id="rId33"/>
      <p:boldItalic r:id="rId34"/>
    </p:embeddedFont>
    <p:embeddedFont>
      <p:font typeface="DM Sans Bold"/>
      <p:regular r:id="rId35"/>
    </p:embeddedFont>
    <p:embeddedFont>
      <p:font typeface="Montserrat Classic Bold"/>
      <p:regular r:id="rId36"/>
    </p:embeddedFont>
    <p:embeddedFont>
      <p:font typeface="Oswald" panose="00000500000000000000" pitchFamily="2" charset="0"/>
      <p:regular r:id="rId37"/>
      <p:bold r:id="rId38"/>
    </p:embeddedFont>
    <p:embeddedFont>
      <p:font typeface="Oswald Bold"/>
      <p:regular r:id="rId39"/>
    </p:embeddedFont>
    <p:embeddedFont>
      <p:font typeface="Raleway" pitchFamily="2" charset="0"/>
      <p:regular r:id="rId40"/>
      <p:bold r:id="rId41"/>
      <p:italic r:id="rId42"/>
      <p:boldItalic r:id="rId43"/>
    </p:embeddedFont>
    <p:embeddedFont>
      <p:font typeface="Sitka Display" pitchFamily="2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0" autoAdjust="0"/>
    <p:restoredTop sz="94622" autoAdjust="0"/>
  </p:normalViewPr>
  <p:slideViewPr>
    <p:cSldViewPr>
      <p:cViewPr varScale="1">
        <p:scale>
          <a:sx n="56" d="100"/>
          <a:sy n="56" d="100"/>
        </p:scale>
        <p:origin x="965" y="-14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svg"/><Relationship Id="rId7" Type="http://schemas.openxmlformats.org/officeDocument/2006/relationships/image" Target="../media/image17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4.jpe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nvelope-white-letter-blank-mail-308015/" TargetMode="External"/><Relationship Id="rId7" Type="http://schemas.openxmlformats.org/officeDocument/2006/relationships/hyperlink" Target="https://code.makery.ch/blog/creating-pdfs-in-java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hyperlink" Target="https://kenscourses.com/tc1019fall2016/syndicated/mind-blowing-what-are-apis-you-will-be-amazed-when-you-find-out/" TargetMode="Externa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hilosophy.commons.gc.cuny.edu/call-questions-conscious-experience-time-due-722/" TargetMode="External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3.sv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4.svg"/><Relationship Id="rId4" Type="http://schemas.openxmlformats.org/officeDocument/2006/relationships/image" Target="../media/image20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236347" y="4348786"/>
            <a:ext cx="9815307" cy="27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 Bold"/>
              </a:rPr>
              <a:t>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 dirty="0">
                <a:solidFill>
                  <a:srgbClr val="231F20"/>
                </a:solidFill>
                <a:latin typeface="Oswald Bold"/>
              </a:rPr>
              <a:t>JAVA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19596" y="7482578"/>
            <a:ext cx="12848809" cy="42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 dirty="0">
                <a:solidFill>
                  <a:srgbClr val="231F20"/>
                </a:solidFill>
                <a:latin typeface="Montserrat Classic Bold"/>
              </a:rPr>
              <a:t>WWW.SCALIVE.IN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CBF143-616F-EB88-96BA-1A8077239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202" y="1299106"/>
            <a:ext cx="4208864" cy="13342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2268179" y="5896126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2724365" y="3455073"/>
            <a:ext cx="3125355" cy="2491321"/>
            <a:chOff x="0" y="0"/>
            <a:chExt cx="1279723" cy="12717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19">
            <a:extLst>
              <a:ext uri="{FF2B5EF4-FFF2-40B4-BE49-F238E27FC236}">
                <a16:creationId xmlns:a16="http://schemas.microsoft.com/office/drawing/2014/main" id="{E2465E5A-CE40-28D8-DF94-9955C18AE3C2}"/>
              </a:ext>
            </a:extLst>
          </p:cNvPr>
          <p:cNvGrpSpPr/>
          <p:nvPr/>
        </p:nvGrpSpPr>
        <p:grpSpPr>
          <a:xfrm>
            <a:off x="3352800" y="2247900"/>
            <a:ext cx="1871962" cy="1869694"/>
            <a:chOff x="0" y="0"/>
            <a:chExt cx="812800" cy="812800"/>
          </a:xfrm>
        </p:grpSpPr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25E4852D-8DED-0D76-C33F-F1BE419BD55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TextBox 21">
              <a:extLst>
                <a:ext uri="{FF2B5EF4-FFF2-40B4-BE49-F238E27FC236}">
                  <a16:creationId xmlns:a16="http://schemas.microsoft.com/office/drawing/2014/main" id="{AFA9040E-A539-3E0F-7FFE-421EF61A2FFA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613681" y="4115230"/>
            <a:ext cx="339571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IN" sz="2400" dirty="0">
                <a:solidFill>
                  <a:schemeClr val="bg1"/>
                </a:solidFill>
                <a:latin typeface="Oswald" panose="00000500000000000000" pitchFamily="2" charset="0"/>
              </a:rPr>
              <a:t>Java’s </a:t>
            </a:r>
          </a:p>
          <a:p>
            <a:pPr algn="ctr"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IN" sz="2400" dirty="0">
                <a:solidFill>
                  <a:schemeClr val="bg1"/>
                </a:solidFill>
                <a:latin typeface="Oswald" panose="00000500000000000000" pitchFamily="2" charset="0"/>
              </a:rPr>
              <a:t>Collection API</a:t>
            </a:r>
          </a:p>
        </p:txBody>
      </p:sp>
      <p:sp>
        <p:nvSpPr>
          <p:cNvPr id="39" name="Freeform 12">
            <a:extLst>
              <a:ext uri="{FF2B5EF4-FFF2-40B4-BE49-F238E27FC236}">
                <a16:creationId xmlns:a16="http://schemas.microsoft.com/office/drawing/2014/main" id="{B44DFD06-F735-DB6C-CC81-7547F2666E69}"/>
              </a:ext>
            </a:extLst>
          </p:cNvPr>
          <p:cNvSpPr/>
          <p:nvPr/>
        </p:nvSpPr>
        <p:spPr>
          <a:xfrm>
            <a:off x="7239000" y="5925539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0" name="Group 13">
            <a:extLst>
              <a:ext uri="{FF2B5EF4-FFF2-40B4-BE49-F238E27FC236}">
                <a16:creationId xmlns:a16="http://schemas.microsoft.com/office/drawing/2014/main" id="{569F1862-0252-A4F0-06F7-FA25F4EF4345}"/>
              </a:ext>
            </a:extLst>
          </p:cNvPr>
          <p:cNvGrpSpPr/>
          <p:nvPr/>
        </p:nvGrpSpPr>
        <p:grpSpPr>
          <a:xfrm>
            <a:off x="7706107" y="3455073"/>
            <a:ext cx="3125355" cy="2491321"/>
            <a:chOff x="0" y="0"/>
            <a:chExt cx="1279723" cy="1271725"/>
          </a:xfrm>
        </p:grpSpPr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0FC9A85F-273A-0D0B-FD42-CAAE9EDDDD97}"/>
                </a:ext>
              </a:extLst>
            </p:cNvPr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TextBox 15">
              <a:extLst>
                <a:ext uri="{FF2B5EF4-FFF2-40B4-BE49-F238E27FC236}">
                  <a16:creationId xmlns:a16="http://schemas.microsoft.com/office/drawing/2014/main" id="{A88389DC-222F-C50E-2B98-7DE1426B2EF3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19">
            <a:extLst>
              <a:ext uri="{FF2B5EF4-FFF2-40B4-BE49-F238E27FC236}">
                <a16:creationId xmlns:a16="http://schemas.microsoft.com/office/drawing/2014/main" id="{ACCCD493-775B-15D6-938D-37238A573145}"/>
              </a:ext>
            </a:extLst>
          </p:cNvPr>
          <p:cNvGrpSpPr/>
          <p:nvPr/>
        </p:nvGrpSpPr>
        <p:grpSpPr>
          <a:xfrm>
            <a:off x="8334542" y="2247900"/>
            <a:ext cx="1871962" cy="1869694"/>
            <a:chOff x="0" y="0"/>
            <a:chExt cx="812800" cy="812800"/>
          </a:xfrm>
        </p:grpSpPr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6C96795D-F062-92F2-F641-1047DD95525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TextBox 21">
              <a:extLst>
                <a:ext uri="{FF2B5EF4-FFF2-40B4-BE49-F238E27FC236}">
                  <a16:creationId xmlns:a16="http://schemas.microsoft.com/office/drawing/2014/main" id="{D256119A-4CA5-DD63-3541-B19EA9A68E1D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TextBox 32">
            <a:extLst>
              <a:ext uri="{FF2B5EF4-FFF2-40B4-BE49-F238E27FC236}">
                <a16:creationId xmlns:a16="http://schemas.microsoft.com/office/drawing/2014/main" id="{5183E2E3-BEB5-B38E-FB11-FBE73843CC4B}"/>
              </a:ext>
            </a:extLst>
          </p:cNvPr>
          <p:cNvSpPr txBox="1"/>
          <p:nvPr/>
        </p:nvSpPr>
        <p:spPr>
          <a:xfrm>
            <a:off x="7580323" y="4179151"/>
            <a:ext cx="339571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IN" sz="2400" dirty="0">
                <a:solidFill>
                  <a:schemeClr val="bg1"/>
                </a:solidFill>
                <a:latin typeface="Oswald" panose="00000500000000000000" pitchFamily="2" charset="0"/>
              </a:rPr>
              <a:t>JDBC </a:t>
            </a:r>
          </a:p>
          <a:p>
            <a:pPr algn="ctr"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IN" sz="2400" dirty="0">
                <a:solidFill>
                  <a:schemeClr val="bg1"/>
                </a:solidFill>
                <a:latin typeface="Oswald" panose="00000500000000000000" pitchFamily="2" charset="0"/>
              </a:rPr>
              <a:t>For connecting to the Database</a:t>
            </a:r>
          </a:p>
        </p:txBody>
      </p:sp>
      <p:grpSp>
        <p:nvGrpSpPr>
          <p:cNvPr id="49" name="Group 13">
            <a:extLst>
              <a:ext uri="{FF2B5EF4-FFF2-40B4-BE49-F238E27FC236}">
                <a16:creationId xmlns:a16="http://schemas.microsoft.com/office/drawing/2014/main" id="{35B840D0-A2A3-5D1F-BE91-BD8ED56AEF11}"/>
              </a:ext>
            </a:extLst>
          </p:cNvPr>
          <p:cNvGrpSpPr/>
          <p:nvPr/>
        </p:nvGrpSpPr>
        <p:grpSpPr>
          <a:xfrm>
            <a:off x="10337854" y="7479780"/>
            <a:ext cx="3125355" cy="2491321"/>
            <a:chOff x="0" y="0"/>
            <a:chExt cx="1279723" cy="1271725"/>
          </a:xfrm>
        </p:grpSpPr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5D0FD973-F716-AFF6-26D5-196CD52DE332}"/>
                </a:ext>
              </a:extLst>
            </p:cNvPr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TextBox 15">
              <a:extLst>
                <a:ext uri="{FF2B5EF4-FFF2-40B4-BE49-F238E27FC236}">
                  <a16:creationId xmlns:a16="http://schemas.microsoft.com/office/drawing/2014/main" id="{BDE62A95-48F2-A9DF-9A73-A283E01CEB96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" name="Group 19">
            <a:extLst>
              <a:ext uri="{FF2B5EF4-FFF2-40B4-BE49-F238E27FC236}">
                <a16:creationId xmlns:a16="http://schemas.microsoft.com/office/drawing/2014/main" id="{E53EB3FE-B0C2-0F52-FEFA-7B583193D09C}"/>
              </a:ext>
            </a:extLst>
          </p:cNvPr>
          <p:cNvGrpSpPr/>
          <p:nvPr/>
        </p:nvGrpSpPr>
        <p:grpSpPr>
          <a:xfrm>
            <a:off x="10966289" y="6272607"/>
            <a:ext cx="1871962" cy="1869694"/>
            <a:chOff x="0" y="0"/>
            <a:chExt cx="812800" cy="812800"/>
          </a:xfrm>
        </p:grpSpPr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4711181E-3ED6-D7E8-30EB-5C6FF5C2272C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EFF8095B-9D7E-7BEB-917C-C01CA406E036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6" name="TextBox 32">
            <a:extLst>
              <a:ext uri="{FF2B5EF4-FFF2-40B4-BE49-F238E27FC236}">
                <a16:creationId xmlns:a16="http://schemas.microsoft.com/office/drawing/2014/main" id="{85285CBD-C76D-EAF4-CD4F-3681D9F27011}"/>
              </a:ext>
            </a:extLst>
          </p:cNvPr>
          <p:cNvSpPr txBox="1"/>
          <p:nvPr/>
        </p:nvSpPr>
        <p:spPr>
          <a:xfrm>
            <a:off x="10272153" y="8134137"/>
            <a:ext cx="339571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IN" sz="2400" dirty="0">
                <a:solidFill>
                  <a:schemeClr val="bg1"/>
                </a:solidFill>
                <a:latin typeface="Oswald" panose="00000500000000000000" pitchFamily="2" charset="0"/>
              </a:rPr>
              <a:t>Multithreading</a:t>
            </a:r>
            <a:br>
              <a:rPr lang="en-IN" sz="2400" dirty="0">
                <a:solidFill>
                  <a:schemeClr val="bg1"/>
                </a:solidFill>
                <a:latin typeface="Oswald" panose="00000500000000000000" pitchFamily="2" charset="0"/>
              </a:rPr>
            </a:br>
            <a:r>
              <a:rPr lang="en-IN" sz="2400" dirty="0">
                <a:solidFill>
                  <a:schemeClr val="bg1"/>
                </a:solidFill>
                <a:latin typeface="Oswald" panose="00000500000000000000" pitchFamily="2" charset="0"/>
              </a:rPr>
              <a:t>For Splash Screen </a:t>
            </a:r>
          </a:p>
          <a:p>
            <a:pPr algn="ctr"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IN" sz="2400" dirty="0">
                <a:solidFill>
                  <a:schemeClr val="bg1"/>
                </a:solidFill>
                <a:latin typeface="Oswald" panose="00000500000000000000" pitchFamily="2" charset="0"/>
              </a:rPr>
              <a:t>of the Project</a:t>
            </a:r>
          </a:p>
        </p:txBody>
      </p:sp>
      <p:sp>
        <p:nvSpPr>
          <p:cNvPr id="57" name="Freeform 12">
            <a:extLst>
              <a:ext uri="{FF2B5EF4-FFF2-40B4-BE49-F238E27FC236}">
                <a16:creationId xmlns:a16="http://schemas.microsoft.com/office/drawing/2014/main" id="{BC646A01-2EFD-CF57-9472-D5F40135C687}"/>
              </a:ext>
            </a:extLst>
          </p:cNvPr>
          <p:cNvSpPr/>
          <p:nvPr/>
        </p:nvSpPr>
        <p:spPr>
          <a:xfrm>
            <a:off x="9906000" y="9944100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488D954-5F7D-CAB1-91D1-213187E974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03" y="2519816"/>
            <a:ext cx="1522356" cy="1387419"/>
          </a:xfrm>
          <a:prstGeom prst="rect">
            <a:avLst/>
          </a:prstGeom>
        </p:spPr>
      </p:pic>
      <p:grpSp>
        <p:nvGrpSpPr>
          <p:cNvPr id="84" name="Group 3">
            <a:extLst>
              <a:ext uri="{FF2B5EF4-FFF2-40B4-BE49-F238E27FC236}">
                <a16:creationId xmlns:a16="http://schemas.microsoft.com/office/drawing/2014/main" id="{DE629966-F69C-BF14-E235-209173EE713C}"/>
              </a:ext>
            </a:extLst>
          </p:cNvPr>
          <p:cNvGrpSpPr/>
          <p:nvPr/>
        </p:nvGrpSpPr>
        <p:grpSpPr>
          <a:xfrm>
            <a:off x="0" y="-1"/>
            <a:ext cx="18288000" cy="1810740"/>
            <a:chOff x="0" y="0"/>
            <a:chExt cx="4816593" cy="812800"/>
          </a:xfrm>
        </p:grpSpPr>
        <p:sp>
          <p:nvSpPr>
            <p:cNvPr id="85" name="Freeform 4">
              <a:extLst>
                <a:ext uri="{FF2B5EF4-FFF2-40B4-BE49-F238E27FC236}">
                  <a16:creationId xmlns:a16="http://schemas.microsoft.com/office/drawing/2014/main" id="{968EE7AC-9290-68A1-B50A-BDB752539761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6" name="TextBox 5">
              <a:extLst>
                <a:ext uri="{FF2B5EF4-FFF2-40B4-BE49-F238E27FC236}">
                  <a16:creationId xmlns:a16="http://schemas.microsoft.com/office/drawing/2014/main" id="{2A408766-D9F0-4B9C-8FA7-ED8F06DAB8F0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7" name="Freeform 6">
            <a:extLst>
              <a:ext uri="{FF2B5EF4-FFF2-40B4-BE49-F238E27FC236}">
                <a16:creationId xmlns:a16="http://schemas.microsoft.com/office/drawing/2014/main" id="{F283712F-2A87-7824-715A-D8153EADC7B3}"/>
              </a:ext>
            </a:extLst>
          </p:cNvPr>
          <p:cNvSpPr/>
          <p:nvPr/>
        </p:nvSpPr>
        <p:spPr>
          <a:xfrm>
            <a:off x="15193431" y="-746184"/>
            <a:ext cx="7616557" cy="318409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8" name="Freeform 7">
            <a:extLst>
              <a:ext uri="{FF2B5EF4-FFF2-40B4-BE49-F238E27FC236}">
                <a16:creationId xmlns:a16="http://schemas.microsoft.com/office/drawing/2014/main" id="{3AE82BB5-EE38-95AD-C7FD-453AC1C74611}"/>
              </a:ext>
            </a:extLst>
          </p:cNvPr>
          <p:cNvSpPr/>
          <p:nvPr/>
        </p:nvSpPr>
        <p:spPr>
          <a:xfrm>
            <a:off x="-3445559" y="-777536"/>
            <a:ext cx="6709932" cy="3085586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TextBox 28"/>
          <p:cNvSpPr txBox="1"/>
          <p:nvPr/>
        </p:nvSpPr>
        <p:spPr>
          <a:xfrm>
            <a:off x="2459814" y="114300"/>
            <a:ext cx="13617940" cy="1490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8000" spc="924" dirty="0">
                <a:solidFill>
                  <a:schemeClr val="bg1"/>
                </a:solidFill>
                <a:latin typeface="Oswald Bold"/>
              </a:rPr>
              <a:t>WHAT WE WILL LEARN?</a:t>
            </a:r>
          </a:p>
        </p:txBody>
      </p:sp>
      <p:sp>
        <p:nvSpPr>
          <p:cNvPr id="89" name="Freeform 12">
            <a:extLst>
              <a:ext uri="{FF2B5EF4-FFF2-40B4-BE49-F238E27FC236}">
                <a16:creationId xmlns:a16="http://schemas.microsoft.com/office/drawing/2014/main" id="{5F10E739-F4A2-77ED-322F-4E3D7B5D6B12}"/>
              </a:ext>
            </a:extLst>
          </p:cNvPr>
          <p:cNvSpPr/>
          <p:nvPr/>
        </p:nvSpPr>
        <p:spPr>
          <a:xfrm>
            <a:off x="4827119" y="9863007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7" name="Freeform 12">
            <a:extLst>
              <a:ext uri="{FF2B5EF4-FFF2-40B4-BE49-F238E27FC236}">
                <a16:creationId xmlns:a16="http://schemas.microsoft.com/office/drawing/2014/main" id="{CF6278CF-7515-96F1-1E71-25336447EDE1}"/>
              </a:ext>
            </a:extLst>
          </p:cNvPr>
          <p:cNvSpPr/>
          <p:nvPr/>
        </p:nvSpPr>
        <p:spPr>
          <a:xfrm>
            <a:off x="12539944" y="5925539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8" name="Group 13">
            <a:extLst>
              <a:ext uri="{FF2B5EF4-FFF2-40B4-BE49-F238E27FC236}">
                <a16:creationId xmlns:a16="http://schemas.microsoft.com/office/drawing/2014/main" id="{52839500-CED6-DFAE-7E1E-D8046EF0BB35}"/>
              </a:ext>
            </a:extLst>
          </p:cNvPr>
          <p:cNvGrpSpPr/>
          <p:nvPr/>
        </p:nvGrpSpPr>
        <p:grpSpPr>
          <a:xfrm>
            <a:off x="12921657" y="3473367"/>
            <a:ext cx="3125355" cy="2491321"/>
            <a:chOff x="0" y="0"/>
            <a:chExt cx="1279723" cy="1271725"/>
          </a:xfrm>
        </p:grpSpPr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id="{56CB4B0D-B312-BBD6-78D2-0EBEFB9B169A}"/>
                </a:ext>
              </a:extLst>
            </p:cNvPr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0" name="TextBox 15">
              <a:extLst>
                <a:ext uri="{FF2B5EF4-FFF2-40B4-BE49-F238E27FC236}">
                  <a16:creationId xmlns:a16="http://schemas.microsoft.com/office/drawing/2014/main" id="{62F86750-00A2-540E-5A6B-79F07B852018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1" name="Group 19">
            <a:extLst>
              <a:ext uri="{FF2B5EF4-FFF2-40B4-BE49-F238E27FC236}">
                <a16:creationId xmlns:a16="http://schemas.microsoft.com/office/drawing/2014/main" id="{E039C556-9925-32CE-9E39-45327430F9F2}"/>
              </a:ext>
            </a:extLst>
          </p:cNvPr>
          <p:cNvGrpSpPr/>
          <p:nvPr/>
        </p:nvGrpSpPr>
        <p:grpSpPr>
          <a:xfrm>
            <a:off x="13550092" y="2266194"/>
            <a:ext cx="1871962" cy="1869694"/>
            <a:chOff x="0" y="0"/>
            <a:chExt cx="812800" cy="812800"/>
          </a:xfrm>
        </p:grpSpPr>
        <p:sp>
          <p:nvSpPr>
            <p:cNvPr id="102" name="Freeform 20">
              <a:extLst>
                <a:ext uri="{FF2B5EF4-FFF2-40B4-BE49-F238E27FC236}">
                  <a16:creationId xmlns:a16="http://schemas.microsoft.com/office/drawing/2014/main" id="{A513D55A-C4A2-48E0-64F1-3C3DC73F637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3" name="TextBox 21">
              <a:extLst>
                <a:ext uri="{FF2B5EF4-FFF2-40B4-BE49-F238E27FC236}">
                  <a16:creationId xmlns:a16="http://schemas.microsoft.com/office/drawing/2014/main" id="{C5CE2097-E981-CCC8-62B8-71FCCECE18A6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4" name="TextBox 32">
            <a:extLst>
              <a:ext uri="{FF2B5EF4-FFF2-40B4-BE49-F238E27FC236}">
                <a16:creationId xmlns:a16="http://schemas.microsoft.com/office/drawing/2014/main" id="{EC9487B7-C071-0DB9-8B3F-74CDDA4115FE}"/>
              </a:ext>
            </a:extLst>
          </p:cNvPr>
          <p:cNvSpPr txBox="1"/>
          <p:nvPr/>
        </p:nvSpPr>
        <p:spPr>
          <a:xfrm>
            <a:off x="12810973" y="4133524"/>
            <a:ext cx="339571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IN" sz="2400" dirty="0">
                <a:solidFill>
                  <a:schemeClr val="bg1"/>
                </a:solidFill>
                <a:latin typeface="Oswald" panose="00000500000000000000" pitchFamily="2" charset="0"/>
              </a:rPr>
              <a:t>GUI</a:t>
            </a:r>
          </a:p>
          <a:p>
            <a:pPr algn="ctr"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IN" sz="2400" dirty="0">
                <a:solidFill>
                  <a:schemeClr val="bg1"/>
                </a:solidFill>
                <a:latin typeface="Oswald" panose="00000500000000000000" pitchFamily="2" charset="0"/>
              </a:rPr>
              <a:t>Graphic User </a:t>
            </a:r>
          </a:p>
          <a:p>
            <a:pPr algn="ctr"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IN" sz="2400" dirty="0">
                <a:solidFill>
                  <a:schemeClr val="bg1"/>
                </a:solidFill>
                <a:latin typeface="Oswald" panose="00000500000000000000" pitchFamily="2" charset="0"/>
              </a:rPr>
              <a:t>Interface</a:t>
            </a:r>
          </a:p>
        </p:txBody>
      </p:sp>
      <p:grpSp>
        <p:nvGrpSpPr>
          <p:cNvPr id="107" name="Group 13">
            <a:extLst>
              <a:ext uri="{FF2B5EF4-FFF2-40B4-BE49-F238E27FC236}">
                <a16:creationId xmlns:a16="http://schemas.microsoft.com/office/drawing/2014/main" id="{FD927130-118D-F382-A785-41A477D08C95}"/>
              </a:ext>
            </a:extLst>
          </p:cNvPr>
          <p:cNvGrpSpPr/>
          <p:nvPr/>
        </p:nvGrpSpPr>
        <p:grpSpPr>
          <a:xfrm>
            <a:off x="5198696" y="7449299"/>
            <a:ext cx="3125355" cy="2491321"/>
            <a:chOff x="0" y="0"/>
            <a:chExt cx="1279723" cy="1271725"/>
          </a:xfrm>
        </p:grpSpPr>
        <p:sp>
          <p:nvSpPr>
            <p:cNvPr id="108" name="Freeform 14">
              <a:extLst>
                <a:ext uri="{FF2B5EF4-FFF2-40B4-BE49-F238E27FC236}">
                  <a16:creationId xmlns:a16="http://schemas.microsoft.com/office/drawing/2014/main" id="{91C62DEB-2522-164F-8E04-D939432C5F69}"/>
                </a:ext>
              </a:extLst>
            </p:cNvPr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9" name="TextBox 15">
              <a:extLst>
                <a:ext uri="{FF2B5EF4-FFF2-40B4-BE49-F238E27FC236}">
                  <a16:creationId xmlns:a16="http://schemas.microsoft.com/office/drawing/2014/main" id="{DE9F9F29-CA7E-6DE5-B73B-298675CAF5F5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0" name="Group 19">
            <a:extLst>
              <a:ext uri="{FF2B5EF4-FFF2-40B4-BE49-F238E27FC236}">
                <a16:creationId xmlns:a16="http://schemas.microsoft.com/office/drawing/2014/main" id="{67D0C7EF-364F-7AF7-59BD-27FED1A5340C}"/>
              </a:ext>
            </a:extLst>
          </p:cNvPr>
          <p:cNvGrpSpPr/>
          <p:nvPr/>
        </p:nvGrpSpPr>
        <p:grpSpPr>
          <a:xfrm>
            <a:off x="5827131" y="6242126"/>
            <a:ext cx="1871962" cy="1869694"/>
            <a:chOff x="0" y="0"/>
            <a:chExt cx="812800" cy="812800"/>
          </a:xfrm>
        </p:grpSpPr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CAA7C953-8ED6-F656-3AFC-BA6226F10AA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2" name="TextBox 21">
              <a:extLst>
                <a:ext uri="{FF2B5EF4-FFF2-40B4-BE49-F238E27FC236}">
                  <a16:creationId xmlns:a16="http://schemas.microsoft.com/office/drawing/2014/main" id="{03B1D3AA-4D19-7F33-3D1F-24D3740A97F6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3" name="Content Placeholder 100" descr="Content Placeholder 100">
            <a:extLst>
              <a:ext uri="{FF2B5EF4-FFF2-40B4-BE49-F238E27FC236}">
                <a16:creationId xmlns:a16="http://schemas.microsoft.com/office/drawing/2014/main" id="{96483E7F-AF6B-6B5F-560F-1AFBFB887F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7885" y="6479523"/>
            <a:ext cx="1545299" cy="154529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extBox 32">
            <a:extLst>
              <a:ext uri="{FF2B5EF4-FFF2-40B4-BE49-F238E27FC236}">
                <a16:creationId xmlns:a16="http://schemas.microsoft.com/office/drawing/2014/main" id="{B2C3D261-A142-4FC2-873E-D2C7596B92A6}"/>
              </a:ext>
            </a:extLst>
          </p:cNvPr>
          <p:cNvSpPr txBox="1"/>
          <p:nvPr/>
        </p:nvSpPr>
        <p:spPr>
          <a:xfrm>
            <a:off x="5147842" y="8111820"/>
            <a:ext cx="339571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IN" sz="2400" dirty="0">
                <a:solidFill>
                  <a:schemeClr val="bg1"/>
                </a:solidFill>
                <a:latin typeface="Oswald" panose="00000500000000000000" pitchFamily="2" charset="0"/>
              </a:rPr>
              <a:t>API Integration,</a:t>
            </a:r>
          </a:p>
          <a:p>
            <a:pPr algn="ctr"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IN" sz="2400" dirty="0">
                <a:solidFill>
                  <a:schemeClr val="bg1"/>
                </a:solidFill>
                <a:latin typeface="Oswald" panose="00000500000000000000" pitchFamily="2" charset="0"/>
              </a:rPr>
              <a:t>Mail Sending,</a:t>
            </a:r>
          </a:p>
          <a:p>
            <a:pPr algn="ctr"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IN" sz="2400" dirty="0">
                <a:solidFill>
                  <a:schemeClr val="bg1"/>
                </a:solidFill>
                <a:latin typeface="Oswald" panose="00000500000000000000" pitchFamily="2" charset="0"/>
              </a:rPr>
              <a:t>Food API</a:t>
            </a:r>
          </a:p>
          <a:p>
            <a:pPr algn="ctr"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IN" sz="2400" dirty="0">
                <a:solidFill>
                  <a:schemeClr val="bg1"/>
                </a:solidFill>
                <a:latin typeface="Oswald" panose="00000500000000000000" pitchFamily="2" charset="0"/>
              </a:rPr>
              <a:t>Password Encryption </a:t>
            </a:r>
          </a:p>
        </p:txBody>
      </p:sp>
      <p:sp>
        <p:nvSpPr>
          <p:cNvPr id="115" name="Freeform 12">
            <a:extLst>
              <a:ext uri="{FF2B5EF4-FFF2-40B4-BE49-F238E27FC236}">
                <a16:creationId xmlns:a16="http://schemas.microsoft.com/office/drawing/2014/main" id="{4DD5D052-57A4-BDBB-6422-8256973D1C78}"/>
              </a:ext>
            </a:extLst>
          </p:cNvPr>
          <p:cNvSpPr/>
          <p:nvPr/>
        </p:nvSpPr>
        <p:spPr>
          <a:xfrm>
            <a:off x="4800600" y="9940620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6B0ECB4A-86F0-2552-7839-FCAA256BF36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882" y="2497672"/>
            <a:ext cx="1484122" cy="148412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38503F4C-DF7B-EC29-1DF8-E75AFC393A2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547" y="6487910"/>
            <a:ext cx="1391967" cy="1338558"/>
          </a:xfrm>
          <a:prstGeom prst="rect">
            <a:avLst/>
          </a:prstGeom>
        </p:spPr>
      </p:pic>
      <p:pic>
        <p:nvPicPr>
          <p:cNvPr id="58" name="Picture 57" descr="maxresdefault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28960" y="2285980"/>
            <a:ext cx="1785950" cy="16716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2" grpId="0"/>
      <p:bldP spid="39" grpId="0" animBg="1"/>
      <p:bldP spid="47" grpId="0"/>
      <p:bldP spid="56" grpId="0"/>
      <p:bldP spid="57" grpId="0" animBg="1"/>
      <p:bldP spid="89" grpId="0" animBg="1"/>
      <p:bldP spid="97" grpId="0" animBg="1"/>
      <p:bldP spid="104" grpId="0"/>
      <p:bldP spid="1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2303252" y="3507331"/>
            <a:ext cx="8238698" cy="4261795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97B81A0-62E7-8F38-DC37-2464A83AA6C3}"/>
              </a:ext>
            </a:extLst>
          </p:cNvPr>
          <p:cNvSpPr/>
          <p:nvPr/>
        </p:nvSpPr>
        <p:spPr>
          <a:xfrm>
            <a:off x="13716000" y="218350"/>
            <a:ext cx="4315758" cy="89637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160330" y="7519164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4C3645-D04B-4F04-FCC5-7C4F9946CD54}"/>
              </a:ext>
            </a:extLst>
          </p:cNvPr>
          <p:cNvSpPr/>
          <p:nvPr/>
        </p:nvSpPr>
        <p:spPr>
          <a:xfrm>
            <a:off x="1169273" y="218350"/>
            <a:ext cx="12634028" cy="15875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5D0D309-C5EF-C543-DD03-761DD3126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250" y="1235683"/>
            <a:ext cx="6813551" cy="8396283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1447800" y="0"/>
            <a:ext cx="11004746" cy="1525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6000" spc="978" dirty="0">
                <a:solidFill>
                  <a:schemeClr val="bg1"/>
                </a:solidFill>
                <a:latin typeface="Oswald Bold"/>
              </a:rPr>
              <a:t>Ready for the Project</a:t>
            </a:r>
          </a:p>
        </p:txBody>
      </p:sp>
      <p:sp>
        <p:nvSpPr>
          <p:cNvPr id="24" name="Oval 17">
            <a:extLst>
              <a:ext uri="{FF2B5EF4-FFF2-40B4-BE49-F238E27FC236}">
                <a16:creationId xmlns:a16="http://schemas.microsoft.com/office/drawing/2014/main" id="{F66DB5D0-14AF-350A-1151-E27C9A8237B4}"/>
              </a:ext>
            </a:extLst>
          </p:cNvPr>
          <p:cNvSpPr/>
          <p:nvPr/>
        </p:nvSpPr>
        <p:spPr>
          <a:xfrm>
            <a:off x="6199337" y="4465694"/>
            <a:ext cx="466169" cy="466169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Oval 19">
            <a:extLst>
              <a:ext uri="{FF2B5EF4-FFF2-40B4-BE49-F238E27FC236}">
                <a16:creationId xmlns:a16="http://schemas.microsoft.com/office/drawing/2014/main" id="{2C49D170-539C-B686-C27E-A5D940BA3C60}"/>
              </a:ext>
            </a:extLst>
          </p:cNvPr>
          <p:cNvSpPr/>
          <p:nvPr/>
        </p:nvSpPr>
        <p:spPr>
          <a:xfrm>
            <a:off x="6743152" y="3800651"/>
            <a:ext cx="186081" cy="18608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6" name="Group 35">
            <a:extLst>
              <a:ext uri="{FF2B5EF4-FFF2-40B4-BE49-F238E27FC236}">
                <a16:creationId xmlns:a16="http://schemas.microsoft.com/office/drawing/2014/main" id="{AFA1E90F-B63A-C48F-97C1-E6E779C7C8F3}"/>
              </a:ext>
            </a:extLst>
          </p:cNvPr>
          <p:cNvGrpSpPr/>
          <p:nvPr/>
        </p:nvGrpSpPr>
        <p:grpSpPr>
          <a:xfrm>
            <a:off x="7556356" y="3734411"/>
            <a:ext cx="2816652" cy="4034715"/>
            <a:chOff x="0" y="0"/>
            <a:chExt cx="2266935" cy="3721168"/>
          </a:xfrm>
        </p:grpSpPr>
        <p:sp>
          <p:nvSpPr>
            <p:cNvPr id="27" name="Oval 17">
              <a:extLst>
                <a:ext uri="{FF2B5EF4-FFF2-40B4-BE49-F238E27FC236}">
                  <a16:creationId xmlns:a16="http://schemas.microsoft.com/office/drawing/2014/main" id="{08BCE95F-32AF-8D88-DC4D-34A2681EE6AE}"/>
                </a:ext>
              </a:extLst>
            </p:cNvPr>
            <p:cNvSpPr/>
            <p:nvPr/>
          </p:nvSpPr>
          <p:spPr>
            <a:xfrm>
              <a:off x="406908" y="1354515"/>
              <a:ext cx="1443014" cy="1382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20" y="21557"/>
                  </a:moveTo>
                  <a:lnTo>
                    <a:pt x="12305" y="21600"/>
                  </a:lnTo>
                  <a:lnTo>
                    <a:pt x="12262" y="21600"/>
                  </a:lnTo>
                  <a:cubicBezTo>
                    <a:pt x="12251" y="21582"/>
                    <a:pt x="12235" y="21569"/>
                    <a:pt x="12220" y="21557"/>
                  </a:cubicBezTo>
                  <a:close/>
                  <a:moveTo>
                    <a:pt x="5223" y="17493"/>
                  </a:moveTo>
                  <a:lnTo>
                    <a:pt x="16448" y="17493"/>
                  </a:lnTo>
                  <a:lnTo>
                    <a:pt x="13833" y="21194"/>
                  </a:lnTo>
                  <a:lnTo>
                    <a:pt x="7838" y="21194"/>
                  </a:lnTo>
                  <a:close/>
                  <a:moveTo>
                    <a:pt x="0" y="0"/>
                  </a:moveTo>
                  <a:lnTo>
                    <a:pt x="7917" y="0"/>
                  </a:lnTo>
                  <a:cubicBezTo>
                    <a:pt x="7714" y="423"/>
                    <a:pt x="7605" y="900"/>
                    <a:pt x="7605" y="1404"/>
                  </a:cubicBezTo>
                  <a:cubicBezTo>
                    <a:pt x="7605" y="3222"/>
                    <a:pt x="9017" y="4696"/>
                    <a:pt x="10759" y="4696"/>
                  </a:cubicBezTo>
                  <a:cubicBezTo>
                    <a:pt x="12501" y="4696"/>
                    <a:pt x="13913" y="3222"/>
                    <a:pt x="13913" y="1404"/>
                  </a:cubicBezTo>
                  <a:cubicBezTo>
                    <a:pt x="13913" y="900"/>
                    <a:pt x="13804" y="423"/>
                    <a:pt x="13601" y="0"/>
                  </a:cubicBezTo>
                  <a:lnTo>
                    <a:pt x="21600" y="0"/>
                  </a:lnTo>
                  <a:cubicBezTo>
                    <a:pt x="21587" y="1689"/>
                    <a:pt x="21120" y="4035"/>
                    <a:pt x="20441" y="6457"/>
                  </a:cubicBezTo>
                  <a:cubicBezTo>
                    <a:pt x="20128" y="6050"/>
                    <a:pt x="19709" y="5728"/>
                    <a:pt x="19212" y="5523"/>
                  </a:cubicBezTo>
                  <a:cubicBezTo>
                    <a:pt x="17592" y="4855"/>
                    <a:pt x="15760" y="5684"/>
                    <a:pt x="15120" y="7375"/>
                  </a:cubicBezTo>
                  <a:cubicBezTo>
                    <a:pt x="14480" y="9066"/>
                    <a:pt x="15274" y="10977"/>
                    <a:pt x="16894" y="11645"/>
                  </a:cubicBezTo>
                  <a:cubicBezTo>
                    <a:pt x="17429" y="11866"/>
                    <a:pt x="17988" y="11923"/>
                    <a:pt x="18516" y="11826"/>
                  </a:cubicBezTo>
                  <a:lnTo>
                    <a:pt x="17564" y="14473"/>
                  </a:lnTo>
                  <a:cubicBezTo>
                    <a:pt x="17202" y="15265"/>
                    <a:pt x="16854" y="15933"/>
                    <a:pt x="16544" y="16428"/>
                  </a:cubicBezTo>
                  <a:lnTo>
                    <a:pt x="5056" y="16428"/>
                  </a:lnTo>
                  <a:cubicBezTo>
                    <a:pt x="4746" y="15934"/>
                    <a:pt x="4399" y="15267"/>
                    <a:pt x="4037" y="14476"/>
                  </a:cubicBezTo>
                  <a:lnTo>
                    <a:pt x="3039" y="11700"/>
                  </a:lnTo>
                  <a:cubicBezTo>
                    <a:pt x="3681" y="11867"/>
                    <a:pt x="4379" y="11813"/>
                    <a:pt x="5030" y="11509"/>
                  </a:cubicBezTo>
                  <a:cubicBezTo>
                    <a:pt x="6620" y="10767"/>
                    <a:pt x="7333" y="8820"/>
                    <a:pt x="6622" y="7161"/>
                  </a:cubicBezTo>
                  <a:cubicBezTo>
                    <a:pt x="5911" y="5502"/>
                    <a:pt x="4046" y="4758"/>
                    <a:pt x="2456" y="5500"/>
                  </a:cubicBezTo>
                  <a:cubicBezTo>
                    <a:pt x="1930" y="5745"/>
                    <a:pt x="1501" y="6121"/>
                    <a:pt x="1198" y="6584"/>
                  </a:cubicBezTo>
                  <a:lnTo>
                    <a:pt x="1178" y="6530"/>
                  </a:lnTo>
                  <a:cubicBezTo>
                    <a:pt x="489" y="4082"/>
                    <a:pt x="13" y="1706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" name="Oval 17">
              <a:extLst>
                <a:ext uri="{FF2B5EF4-FFF2-40B4-BE49-F238E27FC236}">
                  <a16:creationId xmlns:a16="http://schemas.microsoft.com/office/drawing/2014/main" id="{59BC9BE7-7E09-EDAF-C353-4606328D85C3}"/>
                </a:ext>
              </a:extLst>
            </p:cNvPr>
            <p:cNvSpPr/>
            <p:nvPr/>
          </p:nvSpPr>
          <p:spPr>
            <a:xfrm>
              <a:off x="733999" y="2750333"/>
              <a:ext cx="951015" cy="970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7" h="21600" extrusionOk="0">
                  <a:moveTo>
                    <a:pt x="11540" y="0"/>
                  </a:moveTo>
                  <a:lnTo>
                    <a:pt x="11615" y="0"/>
                  </a:lnTo>
                  <a:cubicBezTo>
                    <a:pt x="14133" y="997"/>
                    <a:pt x="16437" y="3191"/>
                    <a:pt x="18292" y="6960"/>
                  </a:cubicBezTo>
                  <a:cubicBezTo>
                    <a:pt x="18885" y="8303"/>
                    <a:pt x="20724" y="12705"/>
                    <a:pt x="18932" y="15004"/>
                  </a:cubicBezTo>
                  <a:cubicBezTo>
                    <a:pt x="16845" y="11174"/>
                    <a:pt x="17104" y="10622"/>
                    <a:pt x="14693" y="9913"/>
                  </a:cubicBezTo>
                  <a:cubicBezTo>
                    <a:pt x="14549" y="12016"/>
                    <a:pt x="13918" y="14093"/>
                    <a:pt x="13779" y="14917"/>
                  </a:cubicBezTo>
                  <a:cubicBezTo>
                    <a:pt x="12120" y="18878"/>
                    <a:pt x="12526" y="18633"/>
                    <a:pt x="9052" y="21600"/>
                  </a:cubicBezTo>
                  <a:cubicBezTo>
                    <a:pt x="9085" y="16589"/>
                    <a:pt x="7197" y="15516"/>
                    <a:pt x="5450" y="14443"/>
                  </a:cubicBezTo>
                  <a:cubicBezTo>
                    <a:pt x="4306" y="13979"/>
                    <a:pt x="3648" y="12771"/>
                    <a:pt x="3454" y="11348"/>
                  </a:cubicBezTo>
                  <a:cubicBezTo>
                    <a:pt x="2498" y="12014"/>
                    <a:pt x="1507" y="12245"/>
                    <a:pt x="548" y="12910"/>
                  </a:cubicBezTo>
                  <a:cubicBezTo>
                    <a:pt x="548" y="11394"/>
                    <a:pt x="-876" y="8500"/>
                    <a:pt x="868" y="5340"/>
                  </a:cubicBezTo>
                  <a:cubicBezTo>
                    <a:pt x="1668" y="3995"/>
                    <a:pt x="3133" y="2027"/>
                    <a:pt x="4866" y="716"/>
                  </a:cubicBezTo>
                  <a:lnTo>
                    <a:pt x="4156" y="1746"/>
                  </a:lnTo>
                  <a:cubicBezTo>
                    <a:pt x="3223" y="3436"/>
                    <a:pt x="3985" y="4983"/>
                    <a:pt x="3985" y="5794"/>
                  </a:cubicBezTo>
                  <a:cubicBezTo>
                    <a:pt x="4498" y="5438"/>
                    <a:pt x="5027" y="5314"/>
                    <a:pt x="5538" y="4959"/>
                  </a:cubicBezTo>
                  <a:cubicBezTo>
                    <a:pt x="5642" y="5719"/>
                    <a:pt x="5994" y="6365"/>
                    <a:pt x="6606" y="6613"/>
                  </a:cubicBezTo>
                  <a:cubicBezTo>
                    <a:pt x="7540" y="7187"/>
                    <a:pt x="8549" y="7760"/>
                    <a:pt x="8531" y="10440"/>
                  </a:cubicBezTo>
                  <a:cubicBezTo>
                    <a:pt x="10389" y="8853"/>
                    <a:pt x="10172" y="8984"/>
                    <a:pt x="11059" y="6866"/>
                  </a:cubicBezTo>
                  <a:cubicBezTo>
                    <a:pt x="11133" y="6426"/>
                    <a:pt x="11470" y="5316"/>
                    <a:pt x="11548" y="4191"/>
                  </a:cubicBezTo>
                  <a:cubicBezTo>
                    <a:pt x="12836" y="4570"/>
                    <a:pt x="12698" y="4865"/>
                    <a:pt x="13814" y="6913"/>
                  </a:cubicBezTo>
                  <a:cubicBezTo>
                    <a:pt x="14772" y="5684"/>
                    <a:pt x="13789" y="3331"/>
                    <a:pt x="13472" y="2613"/>
                  </a:cubicBezTo>
                  <a:cubicBezTo>
                    <a:pt x="12909" y="1468"/>
                    <a:pt x="12268" y="596"/>
                    <a:pt x="11540" y="0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Oval 17">
              <a:extLst>
                <a:ext uri="{FF2B5EF4-FFF2-40B4-BE49-F238E27FC236}">
                  <a16:creationId xmlns:a16="http://schemas.microsoft.com/office/drawing/2014/main" id="{5DCF5F19-47DC-64FF-4775-45E142049990}"/>
                </a:ext>
              </a:extLst>
            </p:cNvPr>
            <p:cNvSpPr/>
            <p:nvPr/>
          </p:nvSpPr>
          <p:spPr>
            <a:xfrm>
              <a:off x="406305" y="0"/>
              <a:ext cx="1444219" cy="1608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5" h="21600" extrusionOk="0">
                  <a:moveTo>
                    <a:pt x="10773" y="8387"/>
                  </a:moveTo>
                  <a:cubicBezTo>
                    <a:pt x="12166" y="8387"/>
                    <a:pt x="13296" y="9407"/>
                    <a:pt x="13296" y="10665"/>
                  </a:cubicBezTo>
                  <a:cubicBezTo>
                    <a:pt x="13296" y="11923"/>
                    <a:pt x="12166" y="12943"/>
                    <a:pt x="10773" y="12943"/>
                  </a:cubicBezTo>
                  <a:cubicBezTo>
                    <a:pt x="9380" y="12943"/>
                    <a:pt x="8251" y="11923"/>
                    <a:pt x="8251" y="10665"/>
                  </a:cubicBezTo>
                  <a:cubicBezTo>
                    <a:pt x="8251" y="9407"/>
                    <a:pt x="9380" y="8387"/>
                    <a:pt x="10773" y="8387"/>
                  </a:cubicBezTo>
                  <a:close/>
                  <a:moveTo>
                    <a:pt x="10773" y="6808"/>
                  </a:moveTo>
                  <a:cubicBezTo>
                    <a:pt x="8414" y="6808"/>
                    <a:pt x="6502" y="8535"/>
                    <a:pt x="6502" y="10665"/>
                  </a:cubicBezTo>
                  <a:cubicBezTo>
                    <a:pt x="6502" y="12795"/>
                    <a:pt x="8414" y="14522"/>
                    <a:pt x="10773" y="14522"/>
                  </a:cubicBezTo>
                  <a:cubicBezTo>
                    <a:pt x="13132" y="14522"/>
                    <a:pt x="15045" y="12795"/>
                    <a:pt x="15045" y="10665"/>
                  </a:cubicBezTo>
                  <a:cubicBezTo>
                    <a:pt x="15045" y="8535"/>
                    <a:pt x="13132" y="6808"/>
                    <a:pt x="10773" y="6808"/>
                  </a:cubicBezTo>
                  <a:close/>
                  <a:moveTo>
                    <a:pt x="10582" y="22"/>
                  </a:moveTo>
                  <a:cubicBezTo>
                    <a:pt x="13844" y="1535"/>
                    <a:pt x="17109" y="5246"/>
                    <a:pt x="18894" y="7841"/>
                  </a:cubicBezTo>
                  <a:cubicBezTo>
                    <a:pt x="20426" y="10442"/>
                    <a:pt x="21538" y="14153"/>
                    <a:pt x="21473" y="17374"/>
                  </a:cubicBezTo>
                  <a:lnTo>
                    <a:pt x="21467" y="17463"/>
                  </a:lnTo>
                  <a:lnTo>
                    <a:pt x="12005" y="17463"/>
                  </a:lnTo>
                  <a:lnTo>
                    <a:pt x="12005" y="17834"/>
                  </a:lnTo>
                  <a:cubicBezTo>
                    <a:pt x="12603" y="18187"/>
                    <a:pt x="12976" y="18803"/>
                    <a:pt x="12976" y="19497"/>
                  </a:cubicBezTo>
                  <a:cubicBezTo>
                    <a:pt x="12976" y="20658"/>
                    <a:pt x="11933" y="21600"/>
                    <a:pt x="10646" y="21600"/>
                  </a:cubicBezTo>
                  <a:cubicBezTo>
                    <a:pt x="9360" y="21600"/>
                    <a:pt x="8317" y="20658"/>
                    <a:pt x="8317" y="19497"/>
                  </a:cubicBezTo>
                  <a:cubicBezTo>
                    <a:pt x="8317" y="18803"/>
                    <a:pt x="8689" y="18187"/>
                    <a:pt x="9288" y="17834"/>
                  </a:cubicBezTo>
                  <a:lnTo>
                    <a:pt x="9288" y="17463"/>
                  </a:lnTo>
                  <a:lnTo>
                    <a:pt x="9" y="17463"/>
                  </a:lnTo>
                  <a:cubicBezTo>
                    <a:pt x="3" y="17433"/>
                    <a:pt x="3" y="17404"/>
                    <a:pt x="3" y="17374"/>
                  </a:cubicBezTo>
                  <a:cubicBezTo>
                    <a:pt x="-62" y="14153"/>
                    <a:pt x="1050" y="10442"/>
                    <a:pt x="2581" y="7841"/>
                  </a:cubicBezTo>
                  <a:cubicBezTo>
                    <a:pt x="4361" y="5254"/>
                    <a:pt x="7111" y="1148"/>
                    <a:pt x="10582" y="22"/>
                  </a:cubicBezTo>
                  <a:close/>
                  <a:moveTo>
                    <a:pt x="10632" y="0"/>
                  </a:moveTo>
                  <a:cubicBezTo>
                    <a:pt x="10615" y="6"/>
                    <a:pt x="10597" y="11"/>
                    <a:pt x="10582" y="22"/>
                  </a:cubicBezTo>
                  <a:lnTo>
                    <a:pt x="10563" y="1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Oval 17">
              <a:extLst>
                <a:ext uri="{FF2B5EF4-FFF2-40B4-BE49-F238E27FC236}">
                  <a16:creationId xmlns:a16="http://schemas.microsoft.com/office/drawing/2014/main" id="{06FCC576-76D9-12FF-B878-6575B5B7B772}"/>
                </a:ext>
              </a:extLst>
            </p:cNvPr>
            <p:cNvSpPr/>
            <p:nvPr/>
          </p:nvSpPr>
          <p:spPr>
            <a:xfrm>
              <a:off x="1445524" y="1701731"/>
              <a:ext cx="821413" cy="7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7" h="21600" extrusionOk="0">
                  <a:moveTo>
                    <a:pt x="21087" y="21600"/>
                  </a:moveTo>
                  <a:lnTo>
                    <a:pt x="5668" y="15012"/>
                  </a:lnTo>
                  <a:cubicBezTo>
                    <a:pt x="6110" y="13516"/>
                    <a:pt x="6636" y="11780"/>
                    <a:pt x="7217" y="9950"/>
                  </a:cubicBezTo>
                  <a:lnTo>
                    <a:pt x="6220" y="9538"/>
                  </a:lnTo>
                  <a:cubicBezTo>
                    <a:pt x="5235" y="10392"/>
                    <a:pt x="3910" y="10629"/>
                    <a:pt x="2661" y="10113"/>
                  </a:cubicBezTo>
                  <a:cubicBezTo>
                    <a:pt x="572" y="9249"/>
                    <a:pt x="-513" y="6602"/>
                    <a:pt x="239" y="4200"/>
                  </a:cubicBezTo>
                  <a:cubicBezTo>
                    <a:pt x="990" y="1799"/>
                    <a:pt x="3294" y="553"/>
                    <a:pt x="5384" y="1417"/>
                  </a:cubicBezTo>
                  <a:cubicBezTo>
                    <a:pt x="6632" y="1933"/>
                    <a:pt x="7522" y="3085"/>
                    <a:pt x="7808" y="4465"/>
                  </a:cubicBezTo>
                  <a:lnTo>
                    <a:pt x="8856" y="4898"/>
                  </a:lnTo>
                  <a:cubicBezTo>
                    <a:pt x="9417" y="3204"/>
                    <a:pt x="9999" y="1538"/>
                    <a:pt x="10572" y="0"/>
                  </a:cubicBezTo>
                  <a:lnTo>
                    <a:pt x="15382" y="337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Oval 17">
              <a:extLst>
                <a:ext uri="{FF2B5EF4-FFF2-40B4-BE49-F238E27FC236}">
                  <a16:creationId xmlns:a16="http://schemas.microsoft.com/office/drawing/2014/main" id="{14CCF324-A55D-A3B4-57AF-D6FC40273ADF}"/>
                </a:ext>
              </a:extLst>
            </p:cNvPr>
            <p:cNvSpPr/>
            <p:nvPr/>
          </p:nvSpPr>
          <p:spPr>
            <a:xfrm flipH="1">
              <a:off x="0" y="1701731"/>
              <a:ext cx="821411" cy="732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7" h="21600" extrusionOk="0">
                  <a:moveTo>
                    <a:pt x="21087" y="21600"/>
                  </a:moveTo>
                  <a:lnTo>
                    <a:pt x="5668" y="15012"/>
                  </a:lnTo>
                  <a:cubicBezTo>
                    <a:pt x="6110" y="13516"/>
                    <a:pt x="6636" y="11780"/>
                    <a:pt x="7217" y="9950"/>
                  </a:cubicBezTo>
                  <a:lnTo>
                    <a:pt x="6220" y="9538"/>
                  </a:lnTo>
                  <a:cubicBezTo>
                    <a:pt x="5235" y="10392"/>
                    <a:pt x="3910" y="10629"/>
                    <a:pt x="2661" y="10113"/>
                  </a:cubicBezTo>
                  <a:cubicBezTo>
                    <a:pt x="572" y="9249"/>
                    <a:pt x="-513" y="6602"/>
                    <a:pt x="239" y="4200"/>
                  </a:cubicBezTo>
                  <a:cubicBezTo>
                    <a:pt x="990" y="1799"/>
                    <a:pt x="3294" y="553"/>
                    <a:pt x="5384" y="1417"/>
                  </a:cubicBezTo>
                  <a:cubicBezTo>
                    <a:pt x="6632" y="1933"/>
                    <a:pt x="7522" y="3085"/>
                    <a:pt x="7808" y="4465"/>
                  </a:cubicBezTo>
                  <a:lnTo>
                    <a:pt x="8856" y="4898"/>
                  </a:lnTo>
                  <a:cubicBezTo>
                    <a:pt x="9417" y="3204"/>
                    <a:pt x="9999" y="1538"/>
                    <a:pt x="10572" y="0"/>
                  </a:cubicBezTo>
                  <a:lnTo>
                    <a:pt x="15382" y="337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2" name="Group 44">
            <a:extLst>
              <a:ext uri="{FF2B5EF4-FFF2-40B4-BE49-F238E27FC236}">
                <a16:creationId xmlns:a16="http://schemas.microsoft.com/office/drawing/2014/main" id="{32C02D03-FB21-342F-7919-ACA30F1F670E}"/>
              </a:ext>
            </a:extLst>
          </p:cNvPr>
          <p:cNvGrpSpPr/>
          <p:nvPr/>
        </p:nvGrpSpPr>
        <p:grpSpPr>
          <a:xfrm>
            <a:off x="4341815" y="4759267"/>
            <a:ext cx="1425018" cy="1450089"/>
            <a:chOff x="0" y="0"/>
            <a:chExt cx="1204714" cy="1204714"/>
          </a:xfrm>
        </p:grpSpPr>
        <p:sp>
          <p:nvSpPr>
            <p:cNvPr id="33" name="Oval 45">
              <a:extLst>
                <a:ext uri="{FF2B5EF4-FFF2-40B4-BE49-F238E27FC236}">
                  <a16:creationId xmlns:a16="http://schemas.microsoft.com/office/drawing/2014/main" id="{3375B968-582A-DE8B-AD48-55D5FDD172CD}"/>
                </a:ext>
              </a:extLst>
            </p:cNvPr>
            <p:cNvSpPr/>
            <p:nvPr/>
          </p:nvSpPr>
          <p:spPr>
            <a:xfrm>
              <a:off x="-1" y="-1"/>
              <a:ext cx="1204716" cy="1204716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/>
              </a:pPr>
              <a:endParaRPr/>
            </a:p>
          </p:txBody>
        </p:sp>
        <p:sp>
          <p:nvSpPr>
            <p:cNvPr id="34" name="Oval 46">
              <a:extLst>
                <a:ext uri="{FF2B5EF4-FFF2-40B4-BE49-F238E27FC236}">
                  <a16:creationId xmlns:a16="http://schemas.microsoft.com/office/drawing/2014/main" id="{7E27AAC8-4F48-671B-10F4-91A72C131659}"/>
                </a:ext>
              </a:extLst>
            </p:cNvPr>
            <p:cNvSpPr/>
            <p:nvPr/>
          </p:nvSpPr>
          <p:spPr>
            <a:xfrm>
              <a:off x="145864" y="145863"/>
              <a:ext cx="912985" cy="912985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/>
              </a:pPr>
              <a:endParaRPr/>
            </a:p>
          </p:txBody>
        </p:sp>
        <p:sp>
          <p:nvSpPr>
            <p:cNvPr id="35" name="TextBox 47">
              <a:extLst>
                <a:ext uri="{FF2B5EF4-FFF2-40B4-BE49-F238E27FC236}">
                  <a16:creationId xmlns:a16="http://schemas.microsoft.com/office/drawing/2014/main" id="{E2341254-3281-7A5E-3850-0E58556FD820}"/>
                </a:ext>
              </a:extLst>
            </p:cNvPr>
            <p:cNvSpPr txBox="1"/>
            <p:nvPr/>
          </p:nvSpPr>
          <p:spPr>
            <a:xfrm>
              <a:off x="205107" y="461956"/>
              <a:ext cx="794500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START</a:t>
              </a:r>
            </a:p>
          </p:txBody>
        </p:sp>
      </p:grpSp>
      <p:grpSp>
        <p:nvGrpSpPr>
          <p:cNvPr id="36" name="Group 48">
            <a:extLst>
              <a:ext uri="{FF2B5EF4-FFF2-40B4-BE49-F238E27FC236}">
                <a16:creationId xmlns:a16="http://schemas.microsoft.com/office/drawing/2014/main" id="{DEBBB268-B021-16D6-AEB9-F796FBAFC04B}"/>
              </a:ext>
            </a:extLst>
          </p:cNvPr>
          <p:cNvGrpSpPr/>
          <p:nvPr/>
        </p:nvGrpSpPr>
        <p:grpSpPr>
          <a:xfrm>
            <a:off x="165848" y="4143728"/>
            <a:ext cx="4671131" cy="2435792"/>
            <a:chOff x="-3" y="0"/>
            <a:chExt cx="3155742" cy="1643520"/>
          </a:xfrm>
        </p:grpSpPr>
        <p:sp>
          <p:nvSpPr>
            <p:cNvPr id="37" name="Freeform 61">
              <a:extLst>
                <a:ext uri="{FF2B5EF4-FFF2-40B4-BE49-F238E27FC236}">
                  <a16:creationId xmlns:a16="http://schemas.microsoft.com/office/drawing/2014/main" id="{78E4E31A-F96A-B674-A298-C3EFEB261814}"/>
                </a:ext>
              </a:extLst>
            </p:cNvPr>
            <p:cNvSpPr/>
            <p:nvPr/>
          </p:nvSpPr>
          <p:spPr>
            <a:xfrm rot="5400000">
              <a:off x="1189018" y="-323200"/>
              <a:ext cx="1643522" cy="2289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0987" extrusionOk="0">
                  <a:moveTo>
                    <a:pt x="0" y="8843"/>
                  </a:moveTo>
                  <a:cubicBezTo>
                    <a:pt x="1770" y="10340"/>
                    <a:pt x="2558" y="11796"/>
                    <a:pt x="3221" y="13105"/>
                  </a:cubicBezTo>
                  <a:cubicBezTo>
                    <a:pt x="4017" y="14291"/>
                    <a:pt x="5115" y="14950"/>
                    <a:pt x="6566" y="16423"/>
                  </a:cubicBezTo>
                  <a:cubicBezTo>
                    <a:pt x="8017" y="17439"/>
                    <a:pt x="8576" y="18232"/>
                    <a:pt x="9144" y="18651"/>
                  </a:cubicBezTo>
                  <a:cubicBezTo>
                    <a:pt x="10240" y="19513"/>
                    <a:pt x="9645" y="19931"/>
                    <a:pt x="9620" y="20987"/>
                  </a:cubicBezTo>
                  <a:lnTo>
                    <a:pt x="18998" y="20974"/>
                  </a:lnTo>
                  <a:cubicBezTo>
                    <a:pt x="18787" y="20316"/>
                    <a:pt x="18490" y="20183"/>
                    <a:pt x="19268" y="19154"/>
                  </a:cubicBezTo>
                  <a:cubicBezTo>
                    <a:pt x="21592" y="16221"/>
                    <a:pt x="21519" y="11705"/>
                    <a:pt x="21519" y="10616"/>
                  </a:cubicBezTo>
                  <a:cubicBezTo>
                    <a:pt x="21600" y="8505"/>
                    <a:pt x="21416" y="7148"/>
                    <a:pt x="20782" y="6391"/>
                  </a:cubicBezTo>
                  <a:cubicBezTo>
                    <a:pt x="19805" y="5683"/>
                    <a:pt x="19449" y="5747"/>
                    <a:pt x="18052" y="6077"/>
                  </a:cubicBezTo>
                  <a:cubicBezTo>
                    <a:pt x="18530" y="7015"/>
                    <a:pt x="18090" y="8233"/>
                    <a:pt x="17942" y="9044"/>
                  </a:cubicBezTo>
                  <a:cubicBezTo>
                    <a:pt x="17735" y="9008"/>
                    <a:pt x="18342" y="6544"/>
                    <a:pt x="17770" y="5961"/>
                  </a:cubicBezTo>
                  <a:cubicBezTo>
                    <a:pt x="17061" y="5377"/>
                    <a:pt x="15712" y="5042"/>
                    <a:pt x="14510" y="5540"/>
                  </a:cubicBezTo>
                  <a:cubicBezTo>
                    <a:pt x="15418" y="6629"/>
                    <a:pt x="15021" y="7875"/>
                    <a:pt x="14940" y="8807"/>
                  </a:cubicBezTo>
                  <a:cubicBezTo>
                    <a:pt x="14776" y="8765"/>
                    <a:pt x="15204" y="6484"/>
                    <a:pt x="14211" y="5530"/>
                  </a:cubicBezTo>
                  <a:cubicBezTo>
                    <a:pt x="13424" y="5006"/>
                    <a:pt x="12981" y="5008"/>
                    <a:pt x="11445" y="5090"/>
                  </a:cubicBezTo>
                  <a:cubicBezTo>
                    <a:pt x="11577" y="6479"/>
                    <a:pt x="11673" y="7265"/>
                    <a:pt x="11500" y="8942"/>
                  </a:cubicBezTo>
                  <a:cubicBezTo>
                    <a:pt x="11100" y="4478"/>
                    <a:pt x="11132" y="2747"/>
                    <a:pt x="11050" y="1210"/>
                  </a:cubicBezTo>
                  <a:cubicBezTo>
                    <a:pt x="10989" y="-324"/>
                    <a:pt x="8080" y="-613"/>
                    <a:pt x="8257" y="1605"/>
                  </a:cubicBezTo>
                  <a:cubicBezTo>
                    <a:pt x="8092" y="3774"/>
                    <a:pt x="8844" y="11240"/>
                    <a:pt x="7868" y="11883"/>
                  </a:cubicBezTo>
                  <a:cubicBezTo>
                    <a:pt x="7023" y="12208"/>
                    <a:pt x="7042" y="12128"/>
                    <a:pt x="5955" y="11444"/>
                  </a:cubicBezTo>
                  <a:cubicBezTo>
                    <a:pt x="4706" y="10382"/>
                    <a:pt x="2803" y="7612"/>
                    <a:pt x="0" y="8843"/>
                  </a:cubicBezTo>
                  <a:close/>
                </a:path>
              </a:pathLst>
            </a:cu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/>
              </a:pPr>
              <a:endParaRPr/>
            </a:p>
          </p:txBody>
        </p:sp>
        <p:grpSp>
          <p:nvGrpSpPr>
            <p:cNvPr id="38" name="Group 221">
              <a:extLst>
                <a:ext uri="{FF2B5EF4-FFF2-40B4-BE49-F238E27FC236}">
                  <a16:creationId xmlns:a16="http://schemas.microsoft.com/office/drawing/2014/main" id="{D24C5DF7-0AA7-82A4-C217-13E1862541EB}"/>
                </a:ext>
              </a:extLst>
            </p:cNvPr>
            <p:cNvGrpSpPr/>
            <p:nvPr/>
          </p:nvGrpSpPr>
          <p:grpSpPr>
            <a:xfrm>
              <a:off x="-4" y="593917"/>
              <a:ext cx="872957" cy="1048448"/>
              <a:chOff x="0" y="0"/>
              <a:chExt cx="872955" cy="1048447"/>
            </a:xfrm>
          </p:grpSpPr>
          <p:sp>
            <p:nvSpPr>
              <p:cNvPr id="39" name="Rectangle 51">
                <a:extLst>
                  <a:ext uri="{FF2B5EF4-FFF2-40B4-BE49-F238E27FC236}">
                    <a16:creationId xmlns:a16="http://schemas.microsoft.com/office/drawing/2014/main" id="{2F3FACBF-D264-7A09-5673-864272112C57}"/>
                  </a:ext>
                </a:extLst>
              </p:cNvPr>
              <p:cNvSpPr/>
              <p:nvPr/>
            </p:nvSpPr>
            <p:spPr>
              <a:xfrm>
                <a:off x="553703" y="71174"/>
                <a:ext cx="319253" cy="926832"/>
              </a:xfrm>
              <a:prstGeom prst="rect">
                <a:avLst/>
              </a:prstGeom>
              <a:solidFill>
                <a:srgbClr val="DCE6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/>
                </a:pPr>
                <a:endParaRPr/>
              </a:p>
            </p:txBody>
          </p:sp>
          <p:sp>
            <p:nvSpPr>
              <p:cNvPr id="40" name="Rectangle 52">
                <a:extLst>
                  <a:ext uri="{FF2B5EF4-FFF2-40B4-BE49-F238E27FC236}">
                    <a16:creationId xmlns:a16="http://schemas.microsoft.com/office/drawing/2014/main" id="{AE334C67-697A-763D-E976-FB54A5CAB251}"/>
                  </a:ext>
                </a:extLst>
              </p:cNvPr>
              <p:cNvSpPr/>
              <p:nvPr/>
            </p:nvSpPr>
            <p:spPr>
              <a:xfrm>
                <a:off x="0" y="0"/>
                <a:ext cx="618918" cy="1048448"/>
              </a:xfrm>
              <a:prstGeom prst="rect">
                <a:avLst/>
              </a:prstGeom>
              <a:solidFill>
                <a:srgbClr val="1E1C1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/>
                </a:pPr>
                <a:endParaRPr/>
              </a:p>
            </p:txBody>
          </p:sp>
        </p:grp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26E4FAD-2A00-5FA4-DBC5-D9D438E0A7FF}"/>
              </a:ext>
            </a:extLst>
          </p:cNvPr>
          <p:cNvSpPr/>
          <p:nvPr/>
        </p:nvSpPr>
        <p:spPr>
          <a:xfrm>
            <a:off x="9586782" y="92038"/>
            <a:ext cx="8548818" cy="10080664"/>
          </a:xfrm>
          <a:custGeom>
            <a:avLst/>
            <a:gdLst>
              <a:gd name="connsiteX0" fmla="*/ 3398109 w 8548818"/>
              <a:gd name="connsiteY0" fmla="*/ 0 h 14692421"/>
              <a:gd name="connsiteX1" fmla="*/ 4469880 w 8548818"/>
              <a:gd name="connsiteY1" fmla="*/ 4634019 h 14692421"/>
              <a:gd name="connsiteX2" fmla="*/ 8548818 w 8548818"/>
              <a:gd name="connsiteY2" fmla="*/ 4634019 h 14692421"/>
              <a:gd name="connsiteX3" fmla="*/ 8548818 w 8548818"/>
              <a:gd name="connsiteY3" fmla="*/ 14692421 h 14692421"/>
              <a:gd name="connsiteX4" fmla="*/ 6796218 w 8548818"/>
              <a:gd name="connsiteY4" fmla="*/ 14692421 h 14692421"/>
              <a:gd name="connsiteX5" fmla="*/ 2681419 w 8548818"/>
              <a:gd name="connsiteY5" fmla="*/ 14692421 h 14692421"/>
              <a:gd name="connsiteX6" fmla="*/ 0 w 8548818"/>
              <a:gd name="connsiteY6" fmla="*/ 14692421 h 14692421"/>
              <a:gd name="connsiteX0" fmla="*/ 2304805 w 8548818"/>
              <a:gd name="connsiteY0" fmla="*/ 0 h 10080664"/>
              <a:gd name="connsiteX1" fmla="*/ 4469880 w 8548818"/>
              <a:gd name="connsiteY1" fmla="*/ 22262 h 10080664"/>
              <a:gd name="connsiteX2" fmla="*/ 8548818 w 8548818"/>
              <a:gd name="connsiteY2" fmla="*/ 22262 h 10080664"/>
              <a:gd name="connsiteX3" fmla="*/ 8548818 w 8548818"/>
              <a:gd name="connsiteY3" fmla="*/ 10080664 h 10080664"/>
              <a:gd name="connsiteX4" fmla="*/ 6796218 w 8548818"/>
              <a:gd name="connsiteY4" fmla="*/ 10080664 h 10080664"/>
              <a:gd name="connsiteX5" fmla="*/ 2681419 w 8548818"/>
              <a:gd name="connsiteY5" fmla="*/ 10080664 h 10080664"/>
              <a:gd name="connsiteX6" fmla="*/ 0 w 8548818"/>
              <a:gd name="connsiteY6" fmla="*/ 10080664 h 10080664"/>
              <a:gd name="connsiteX7" fmla="*/ 2304805 w 8548818"/>
              <a:gd name="connsiteY7" fmla="*/ 0 h 1008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48818" h="10080664">
                <a:moveTo>
                  <a:pt x="2304805" y="0"/>
                </a:moveTo>
                <a:lnTo>
                  <a:pt x="4469880" y="22262"/>
                </a:lnTo>
                <a:lnTo>
                  <a:pt x="8548818" y="22262"/>
                </a:lnTo>
                <a:lnTo>
                  <a:pt x="8548818" y="10080664"/>
                </a:lnTo>
                <a:lnTo>
                  <a:pt x="6796218" y="10080664"/>
                </a:lnTo>
                <a:lnTo>
                  <a:pt x="2681419" y="10080664"/>
                </a:lnTo>
                <a:lnTo>
                  <a:pt x="0" y="10080664"/>
                </a:lnTo>
                <a:cubicBezTo>
                  <a:pt x="1132703" y="5183190"/>
                  <a:pt x="1172102" y="4897474"/>
                  <a:pt x="2304805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0D99A952-D986-3B30-AA35-61FDD2A5EDD9}"/>
              </a:ext>
            </a:extLst>
          </p:cNvPr>
          <p:cNvSpPr/>
          <p:nvPr/>
        </p:nvSpPr>
        <p:spPr>
          <a:xfrm rot="-4521330">
            <a:off x="4522204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16223253-31CE-7E57-5AEB-A60FEA008623}"/>
              </a:ext>
            </a:extLst>
          </p:cNvPr>
          <p:cNvGrpSpPr/>
          <p:nvPr/>
        </p:nvGrpSpPr>
        <p:grpSpPr>
          <a:xfrm>
            <a:off x="6400800" y="3349077"/>
            <a:ext cx="9904959" cy="3588846"/>
            <a:chOff x="0" y="0"/>
            <a:chExt cx="2608713" cy="945211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39C2C90-BB06-1540-2A8F-0935EDE91D17}"/>
                </a:ext>
              </a:extLst>
            </p:cNvPr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9C47EFDF-BEC8-9DCE-5A4C-7F9E4A5F3408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0">
            <a:extLst>
              <a:ext uri="{FF2B5EF4-FFF2-40B4-BE49-F238E27FC236}">
                <a16:creationId xmlns:a16="http://schemas.microsoft.com/office/drawing/2014/main" id="{D4A75CF1-F2B6-6D13-4AF8-47C46FC650EA}"/>
              </a:ext>
            </a:extLst>
          </p:cNvPr>
          <p:cNvSpPr/>
          <p:nvPr/>
        </p:nvSpPr>
        <p:spPr>
          <a:xfrm>
            <a:off x="4953000" y="6922476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736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5F6700B0-D996-105C-37EA-51742B4CD719}"/>
              </a:ext>
            </a:extLst>
          </p:cNvPr>
          <p:cNvSpPr txBox="1"/>
          <p:nvPr/>
        </p:nvSpPr>
        <p:spPr>
          <a:xfrm>
            <a:off x="7130042" y="3924300"/>
            <a:ext cx="9405358" cy="189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8800" b="1" spc="172" dirty="0" err="1">
                <a:solidFill>
                  <a:srgbClr val="040506"/>
                </a:solidFill>
                <a:latin typeface="Sitka Display" pitchFamily="2" charset="0"/>
              </a:rPr>
              <a:t>YumXpress</a:t>
            </a:r>
            <a:r>
              <a:rPr lang="en-US" sz="8800" b="1" spc="172" dirty="0">
                <a:solidFill>
                  <a:srgbClr val="040506"/>
                </a:solidFill>
                <a:latin typeface="Sitka Display" pitchFamily="2" charset="0"/>
              </a:rPr>
              <a:t> App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992F6E45-79DF-4E50-F928-B461B5643745}"/>
              </a:ext>
            </a:extLst>
          </p:cNvPr>
          <p:cNvSpPr txBox="1"/>
          <p:nvPr/>
        </p:nvSpPr>
        <p:spPr>
          <a:xfrm>
            <a:off x="7921474" y="3636278"/>
            <a:ext cx="7345101" cy="86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b="1" spc="74" dirty="0">
                <a:solidFill>
                  <a:srgbClr val="040506"/>
                </a:solidFill>
                <a:latin typeface="Sitka Display" pitchFamily="2" charset="0"/>
              </a:rPr>
              <a:t>JAVA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3F1A1995-2F72-F364-9691-541A598E8517}"/>
              </a:ext>
            </a:extLst>
          </p:cNvPr>
          <p:cNvSpPr txBox="1"/>
          <p:nvPr/>
        </p:nvSpPr>
        <p:spPr>
          <a:xfrm>
            <a:off x="6857282" y="5914842"/>
            <a:ext cx="9497482" cy="42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u="sng" spc="140" dirty="0">
                <a:solidFill>
                  <a:srgbClr val="00B0F0"/>
                </a:solidFill>
                <a:latin typeface="Montserrat Classic Bold"/>
              </a:rPr>
              <a:t>www.yumxpress.in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F3AEF0B-A463-7C14-7002-D1ADC97A7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264" y="1638300"/>
            <a:ext cx="7953691" cy="61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36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FF0D04D-ADA8-44C3-93CC-B2F75C5C31CA}"/>
              </a:ext>
            </a:extLst>
          </p:cNvPr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298F432-731E-2652-1105-3AA283F7E18A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CD63258-4D36-93F1-76F4-F5CA77E8A738}"/>
                </a:ext>
              </a:extLst>
            </p:cNvPr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4" name="TextBox 27">
            <a:extLst>
              <a:ext uri="{FF2B5EF4-FFF2-40B4-BE49-F238E27FC236}">
                <a16:creationId xmlns:a16="http://schemas.microsoft.com/office/drawing/2014/main" id="{997AE038-8331-3369-972A-FC9874E8F4EE}"/>
              </a:ext>
            </a:extLst>
          </p:cNvPr>
          <p:cNvSpPr txBox="1"/>
          <p:nvPr/>
        </p:nvSpPr>
        <p:spPr>
          <a:xfrm>
            <a:off x="1663813" y="1725604"/>
            <a:ext cx="9308329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6600" u="none" strike="noStrike" spc="37" dirty="0">
                <a:solidFill>
                  <a:srgbClr val="FFFFFF"/>
                </a:solidFill>
                <a:latin typeface="Sitka Display" pitchFamily="2" charset="0"/>
              </a:rPr>
              <a:t>Introduction</a:t>
            </a:r>
          </a:p>
        </p:txBody>
      </p:sp>
      <p:grpSp>
        <p:nvGrpSpPr>
          <p:cNvPr id="55" name="Group 28">
            <a:extLst>
              <a:ext uri="{FF2B5EF4-FFF2-40B4-BE49-F238E27FC236}">
                <a16:creationId xmlns:a16="http://schemas.microsoft.com/office/drawing/2014/main" id="{08CEAF62-C98C-6E79-7694-1DB54DCEB34C}"/>
              </a:ext>
            </a:extLst>
          </p:cNvPr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9354848B-2852-C994-37C9-F6BB60409AB7}"/>
                </a:ext>
              </a:extLst>
            </p:cNvPr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TextBox 30">
              <a:extLst>
                <a:ext uri="{FF2B5EF4-FFF2-40B4-BE49-F238E27FC236}">
                  <a16:creationId xmlns:a16="http://schemas.microsoft.com/office/drawing/2014/main" id="{48BAA523-61CB-77B4-7363-58B0FDB2265D}"/>
                </a:ext>
              </a:extLst>
            </p:cNvPr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" name="Group 39">
            <a:extLst>
              <a:ext uri="{FF2B5EF4-FFF2-40B4-BE49-F238E27FC236}">
                <a16:creationId xmlns:a16="http://schemas.microsoft.com/office/drawing/2014/main" id="{4FC6F82E-F44F-5B3E-FE93-39308C5D23D5}"/>
              </a:ext>
            </a:extLst>
          </p:cNvPr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67" name="Freeform 40">
              <a:extLst>
                <a:ext uri="{FF2B5EF4-FFF2-40B4-BE49-F238E27FC236}">
                  <a16:creationId xmlns:a16="http://schemas.microsoft.com/office/drawing/2014/main" id="{C7B972F7-8BD1-59A5-3452-C6607A2C4CD9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8" name="TextBox 41">
              <a:extLst>
                <a:ext uri="{FF2B5EF4-FFF2-40B4-BE49-F238E27FC236}">
                  <a16:creationId xmlns:a16="http://schemas.microsoft.com/office/drawing/2014/main" id="{FCEB6351-1954-FCD5-6721-F72D0C78D01E}"/>
                </a:ext>
              </a:extLst>
            </p:cNvPr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9" name="AutoShape 42">
            <a:extLst>
              <a:ext uri="{FF2B5EF4-FFF2-40B4-BE49-F238E27FC236}">
                <a16:creationId xmlns:a16="http://schemas.microsoft.com/office/drawing/2014/main" id="{4CB9E5B5-3A4A-93EC-5411-960DAA7A38CC}"/>
              </a:ext>
            </a:extLst>
          </p:cNvPr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37FBB7-FAA6-9DF5-3D2A-748189170CC8}"/>
              </a:ext>
            </a:extLst>
          </p:cNvPr>
          <p:cNvSpPr txBox="1"/>
          <p:nvPr/>
        </p:nvSpPr>
        <p:spPr>
          <a:xfrm>
            <a:off x="1292664" y="4558248"/>
            <a:ext cx="14937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>
              <a:buFont typeface="Wingdings" panose="05000000000000000000" pitchFamily="2" charset="2"/>
              <a:buChar char="§"/>
            </a:pPr>
            <a:r>
              <a:rPr lang="en-US" sz="4800" b="1" i="0" dirty="0">
                <a:effectLst/>
                <a:latin typeface="Sitka Display" pitchFamily="2" charset="0"/>
              </a:rPr>
              <a:t>Complete Food Management Solution</a:t>
            </a:r>
          </a:p>
          <a:p>
            <a:pPr marL="685800" indent="-685800" algn="l">
              <a:buFont typeface="Wingdings" panose="05000000000000000000" pitchFamily="2" charset="2"/>
              <a:buChar char="§"/>
            </a:pPr>
            <a:endParaRPr lang="en-US" sz="4800" b="1" dirty="0">
              <a:latin typeface="Sitka Display" pitchFamily="2" charset="0"/>
            </a:endParaRPr>
          </a:p>
          <a:p>
            <a:pPr marL="685800" indent="-685800" algn="l">
              <a:buFont typeface="Wingdings" panose="05000000000000000000" pitchFamily="2" charset="2"/>
              <a:buChar char="§"/>
            </a:pPr>
            <a:r>
              <a:rPr lang="en-US" sz="4800" b="1" i="0" dirty="0">
                <a:effectLst/>
                <a:latin typeface="Sitka Display" pitchFamily="2" charset="0"/>
              </a:rPr>
              <a:t>Seamlessly Connect Sellers, Staff, and Customers</a:t>
            </a:r>
          </a:p>
          <a:p>
            <a:pPr marL="685800" indent="-685800" algn="l">
              <a:buFont typeface="Wingdings" panose="05000000000000000000" pitchFamily="2" charset="2"/>
              <a:buChar char="§"/>
            </a:pPr>
            <a:endParaRPr lang="en-US" sz="4800" b="1" dirty="0">
              <a:latin typeface="Sitka Display" pitchFamily="2" charset="0"/>
            </a:endParaRPr>
          </a:p>
          <a:p>
            <a:pPr marL="685800" indent="-685800" algn="l">
              <a:buFont typeface="Wingdings" panose="05000000000000000000" pitchFamily="2" charset="2"/>
              <a:buChar char="§"/>
            </a:pPr>
            <a:r>
              <a:rPr lang="en-US" sz="4800" b="1" i="0" dirty="0">
                <a:effectLst/>
                <a:latin typeface="Sitka Display" pitchFamily="2" charset="0"/>
              </a:rPr>
              <a:t>Explore the Power of Streamlined Food Operations</a:t>
            </a:r>
          </a:p>
        </p:txBody>
      </p:sp>
    </p:spTree>
    <p:extLst>
      <p:ext uri="{BB962C8B-B14F-4D97-AF65-F5344CB8AC3E}">
        <p14:creationId xmlns:p14="http://schemas.microsoft.com/office/powerpoint/2010/main" val="1994356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FF0D04D-ADA8-44C3-93CC-B2F75C5C31CA}"/>
              </a:ext>
            </a:extLst>
          </p:cNvPr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298F432-731E-2652-1105-3AA283F7E18A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CD63258-4D36-93F1-76F4-F5CA77E8A738}"/>
                </a:ext>
              </a:extLst>
            </p:cNvPr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7">
            <a:extLst>
              <a:ext uri="{FF2B5EF4-FFF2-40B4-BE49-F238E27FC236}">
                <a16:creationId xmlns:a16="http://schemas.microsoft.com/office/drawing/2014/main" id="{A81BEADA-8940-6829-D963-DB7AFC4DADD3}"/>
              </a:ext>
            </a:extLst>
          </p:cNvPr>
          <p:cNvSpPr/>
          <p:nvPr/>
        </p:nvSpPr>
        <p:spPr>
          <a:xfrm>
            <a:off x="2774913" y="3756857"/>
            <a:ext cx="736150" cy="636369"/>
          </a:xfrm>
          <a:custGeom>
            <a:avLst/>
            <a:gdLst/>
            <a:ahLst/>
            <a:cxnLst/>
            <a:rect l="l" t="t" r="r" b="b"/>
            <a:pathLst>
              <a:path w="193883" h="167603">
                <a:moveTo>
                  <a:pt x="83802" y="0"/>
                </a:moveTo>
                <a:lnTo>
                  <a:pt x="110081" y="0"/>
                </a:lnTo>
                <a:cubicBezTo>
                  <a:pt x="156364" y="0"/>
                  <a:pt x="193883" y="37519"/>
                  <a:pt x="193883" y="83802"/>
                </a:cubicBezTo>
                <a:lnTo>
                  <a:pt x="193883" y="83802"/>
                </a:lnTo>
                <a:cubicBezTo>
                  <a:pt x="193883" y="130084"/>
                  <a:pt x="156364" y="167603"/>
                  <a:pt x="110081" y="167603"/>
                </a:cubicBezTo>
                <a:lnTo>
                  <a:pt x="83802" y="167603"/>
                </a:lnTo>
                <a:cubicBezTo>
                  <a:pt x="37519" y="167603"/>
                  <a:pt x="0" y="130084"/>
                  <a:pt x="0" y="83802"/>
                </a:cubicBezTo>
                <a:lnTo>
                  <a:pt x="0" y="83802"/>
                </a:lnTo>
                <a:cubicBezTo>
                  <a:pt x="0" y="37519"/>
                  <a:pt x="37519" y="0"/>
                  <a:pt x="83802" y="0"/>
                </a:cubicBezTo>
                <a:close/>
              </a:path>
            </a:pathLst>
          </a:custGeom>
          <a:solidFill>
            <a:srgbClr val="1A1A1A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4" name="TextBox 27">
            <a:extLst>
              <a:ext uri="{FF2B5EF4-FFF2-40B4-BE49-F238E27FC236}">
                <a16:creationId xmlns:a16="http://schemas.microsoft.com/office/drawing/2014/main" id="{997AE038-8331-3369-972A-FC9874E8F4EE}"/>
              </a:ext>
            </a:extLst>
          </p:cNvPr>
          <p:cNvSpPr txBox="1"/>
          <p:nvPr/>
        </p:nvSpPr>
        <p:spPr>
          <a:xfrm>
            <a:off x="1663813" y="1725604"/>
            <a:ext cx="9308329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6600" u="none" strike="noStrike" spc="37" dirty="0">
                <a:solidFill>
                  <a:srgbClr val="FFFFFF"/>
                </a:solidFill>
                <a:latin typeface="Sitka Display" pitchFamily="2" charset="0"/>
              </a:rPr>
              <a:t>The Trio of Roles</a:t>
            </a:r>
          </a:p>
        </p:txBody>
      </p:sp>
      <p:grpSp>
        <p:nvGrpSpPr>
          <p:cNvPr id="55" name="Group 28">
            <a:extLst>
              <a:ext uri="{FF2B5EF4-FFF2-40B4-BE49-F238E27FC236}">
                <a16:creationId xmlns:a16="http://schemas.microsoft.com/office/drawing/2014/main" id="{08CEAF62-C98C-6E79-7694-1DB54DCEB34C}"/>
              </a:ext>
            </a:extLst>
          </p:cNvPr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9354848B-2852-C994-37C9-F6BB60409AB7}"/>
                </a:ext>
              </a:extLst>
            </p:cNvPr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TextBox 30">
              <a:extLst>
                <a:ext uri="{FF2B5EF4-FFF2-40B4-BE49-F238E27FC236}">
                  <a16:creationId xmlns:a16="http://schemas.microsoft.com/office/drawing/2014/main" id="{48BAA523-61CB-77B4-7363-58B0FDB2265D}"/>
                </a:ext>
              </a:extLst>
            </p:cNvPr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9" name="Freeform 32">
            <a:extLst>
              <a:ext uri="{FF2B5EF4-FFF2-40B4-BE49-F238E27FC236}">
                <a16:creationId xmlns:a16="http://schemas.microsoft.com/office/drawing/2014/main" id="{D7A8BC5B-D972-1F4F-98A4-E2E527B374DD}"/>
              </a:ext>
            </a:extLst>
          </p:cNvPr>
          <p:cNvSpPr/>
          <p:nvPr/>
        </p:nvSpPr>
        <p:spPr>
          <a:xfrm>
            <a:off x="2774913" y="6055168"/>
            <a:ext cx="736150" cy="662821"/>
          </a:xfrm>
          <a:custGeom>
            <a:avLst/>
            <a:gdLst/>
            <a:ahLst/>
            <a:cxnLst/>
            <a:rect l="l" t="t" r="r" b="b"/>
            <a:pathLst>
              <a:path w="193883" h="174570">
                <a:moveTo>
                  <a:pt x="84134" y="0"/>
                </a:moveTo>
                <a:lnTo>
                  <a:pt x="109749" y="0"/>
                </a:lnTo>
                <a:cubicBezTo>
                  <a:pt x="156215" y="0"/>
                  <a:pt x="193883" y="37668"/>
                  <a:pt x="193883" y="84134"/>
                </a:cubicBezTo>
                <a:lnTo>
                  <a:pt x="193883" y="90436"/>
                </a:lnTo>
                <a:cubicBezTo>
                  <a:pt x="193883" y="136902"/>
                  <a:pt x="156215" y="174570"/>
                  <a:pt x="109749" y="174570"/>
                </a:cubicBezTo>
                <a:lnTo>
                  <a:pt x="84134" y="174570"/>
                </a:lnTo>
                <a:cubicBezTo>
                  <a:pt x="37668" y="174570"/>
                  <a:pt x="0" y="136902"/>
                  <a:pt x="0" y="90436"/>
                </a:cubicBezTo>
                <a:lnTo>
                  <a:pt x="0" y="84134"/>
                </a:lnTo>
                <a:cubicBezTo>
                  <a:pt x="0" y="37668"/>
                  <a:pt x="37668" y="0"/>
                  <a:pt x="84134" y="0"/>
                </a:cubicBezTo>
                <a:close/>
              </a:path>
            </a:pathLst>
          </a:custGeom>
          <a:solidFill>
            <a:srgbClr val="1A1A1A"/>
          </a:solidFill>
        </p:spPr>
        <p:txBody>
          <a:bodyPr/>
          <a:lstStyle/>
          <a:p>
            <a:endParaRPr lang="en-IN"/>
          </a:p>
        </p:txBody>
      </p:sp>
      <p:sp>
        <p:nvSpPr>
          <p:cNvPr id="63" name="Freeform 36">
            <a:extLst>
              <a:ext uri="{FF2B5EF4-FFF2-40B4-BE49-F238E27FC236}">
                <a16:creationId xmlns:a16="http://schemas.microsoft.com/office/drawing/2014/main" id="{FC52A9F5-18D3-261F-8EF2-D24751FE3317}"/>
              </a:ext>
            </a:extLst>
          </p:cNvPr>
          <p:cNvSpPr/>
          <p:nvPr/>
        </p:nvSpPr>
        <p:spPr>
          <a:xfrm>
            <a:off x="2774913" y="8383020"/>
            <a:ext cx="736150" cy="662821"/>
          </a:xfrm>
          <a:custGeom>
            <a:avLst/>
            <a:gdLst/>
            <a:ahLst/>
            <a:cxnLst/>
            <a:rect l="l" t="t" r="r" b="b"/>
            <a:pathLst>
              <a:path w="193883" h="174570">
                <a:moveTo>
                  <a:pt x="84134" y="0"/>
                </a:moveTo>
                <a:lnTo>
                  <a:pt x="109749" y="0"/>
                </a:lnTo>
                <a:cubicBezTo>
                  <a:pt x="156215" y="0"/>
                  <a:pt x="193883" y="37668"/>
                  <a:pt x="193883" y="84134"/>
                </a:cubicBezTo>
                <a:lnTo>
                  <a:pt x="193883" y="90436"/>
                </a:lnTo>
                <a:cubicBezTo>
                  <a:pt x="193883" y="136902"/>
                  <a:pt x="156215" y="174570"/>
                  <a:pt x="109749" y="174570"/>
                </a:cubicBezTo>
                <a:lnTo>
                  <a:pt x="84134" y="174570"/>
                </a:lnTo>
                <a:cubicBezTo>
                  <a:pt x="37668" y="174570"/>
                  <a:pt x="0" y="136902"/>
                  <a:pt x="0" y="90436"/>
                </a:cubicBezTo>
                <a:lnTo>
                  <a:pt x="0" y="84134"/>
                </a:lnTo>
                <a:cubicBezTo>
                  <a:pt x="0" y="37668"/>
                  <a:pt x="37668" y="0"/>
                  <a:pt x="84134" y="0"/>
                </a:cubicBezTo>
                <a:close/>
              </a:path>
            </a:pathLst>
          </a:custGeom>
          <a:solidFill>
            <a:srgbClr val="1A1A1A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66" name="Group 39">
            <a:extLst>
              <a:ext uri="{FF2B5EF4-FFF2-40B4-BE49-F238E27FC236}">
                <a16:creationId xmlns:a16="http://schemas.microsoft.com/office/drawing/2014/main" id="{4FC6F82E-F44F-5B3E-FE93-39308C5D23D5}"/>
              </a:ext>
            </a:extLst>
          </p:cNvPr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67" name="Freeform 40">
              <a:extLst>
                <a:ext uri="{FF2B5EF4-FFF2-40B4-BE49-F238E27FC236}">
                  <a16:creationId xmlns:a16="http://schemas.microsoft.com/office/drawing/2014/main" id="{C7B972F7-8BD1-59A5-3452-C6607A2C4CD9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8" name="TextBox 41">
              <a:extLst>
                <a:ext uri="{FF2B5EF4-FFF2-40B4-BE49-F238E27FC236}">
                  <a16:creationId xmlns:a16="http://schemas.microsoft.com/office/drawing/2014/main" id="{FCEB6351-1954-FCD5-6721-F72D0C78D01E}"/>
                </a:ext>
              </a:extLst>
            </p:cNvPr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9" name="AutoShape 42">
            <a:extLst>
              <a:ext uri="{FF2B5EF4-FFF2-40B4-BE49-F238E27FC236}">
                <a16:creationId xmlns:a16="http://schemas.microsoft.com/office/drawing/2014/main" id="{4CB9E5B5-3A4A-93EC-5411-960DAA7A38CC}"/>
              </a:ext>
            </a:extLst>
          </p:cNvPr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D77F1A-874B-5BD8-D1FB-57D86F60C9BA}"/>
              </a:ext>
            </a:extLst>
          </p:cNvPr>
          <p:cNvSpPr txBox="1"/>
          <p:nvPr/>
        </p:nvSpPr>
        <p:spPr>
          <a:xfrm>
            <a:off x="3962400" y="3720526"/>
            <a:ext cx="1200651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effectLst/>
                <a:latin typeface="Sitka Display" pitchFamily="2" charset="0"/>
              </a:rPr>
              <a:t>Seller Option</a:t>
            </a:r>
            <a:endParaRPr lang="en-US" sz="4000" dirty="0">
              <a:latin typeface="Sitka Display" pitchFamily="2" charset="0"/>
            </a:endParaRPr>
          </a:p>
          <a:p>
            <a:pPr marL="2400300" lvl="4" indent="-571500">
              <a:buFont typeface="Wingdings" panose="05000000000000000000" pitchFamily="2" charset="2"/>
              <a:buChar char="ü"/>
            </a:pPr>
            <a:r>
              <a:rPr lang="en-US" sz="3200" b="0" i="0" dirty="0">
                <a:effectLst/>
                <a:latin typeface="Sitka Display" pitchFamily="2" charset="0"/>
              </a:rPr>
              <a:t>Effortlessly Manage Menu and Orders</a:t>
            </a:r>
            <a:endParaRPr lang="en-US" sz="3200" dirty="0">
              <a:latin typeface="Sitka Display" pitchFamily="2" charset="0"/>
            </a:endParaRPr>
          </a:p>
          <a:p>
            <a:pPr marL="2400300" lvl="4" indent="-571500">
              <a:buFont typeface="Wingdings" panose="05000000000000000000" pitchFamily="2" charset="2"/>
              <a:buChar char="ü"/>
            </a:pPr>
            <a:r>
              <a:rPr lang="en-US" sz="3200" b="0" i="0" dirty="0">
                <a:effectLst/>
                <a:latin typeface="Sitka Display" pitchFamily="2" charset="0"/>
              </a:rPr>
              <a:t>Enhance Order Processing Efficiency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3409E-2650-8E92-296C-398728B32FC2}"/>
              </a:ext>
            </a:extLst>
          </p:cNvPr>
          <p:cNvSpPr txBox="1"/>
          <p:nvPr/>
        </p:nvSpPr>
        <p:spPr>
          <a:xfrm>
            <a:off x="3950043" y="6055168"/>
            <a:ext cx="1200651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effectLst/>
                <a:latin typeface="Sitka Display" pitchFamily="2" charset="0"/>
              </a:rPr>
              <a:t>Staff Option</a:t>
            </a:r>
            <a:endParaRPr lang="en-US" sz="4000" dirty="0">
              <a:latin typeface="Sitka Display" pitchFamily="2" charset="0"/>
            </a:endParaRPr>
          </a:p>
          <a:p>
            <a:pPr marL="2286000" lvl="4" indent="-457200">
              <a:buFont typeface="Wingdings" panose="05000000000000000000" pitchFamily="2" charset="2"/>
              <a:buChar char="ü"/>
            </a:pPr>
            <a:r>
              <a:rPr lang="en-US" sz="3200" b="0" i="0" dirty="0">
                <a:effectLst/>
                <a:latin typeface="Sitka Display" pitchFamily="2" charset="0"/>
              </a:rPr>
              <a:t>Smooth Order Handling and Delivery</a:t>
            </a:r>
          </a:p>
          <a:p>
            <a:pPr marL="2286000" lvl="4" indent="-457200">
              <a:buFont typeface="Wingdings" panose="05000000000000000000" pitchFamily="2" charset="2"/>
              <a:buChar char="ü"/>
            </a:pPr>
            <a:r>
              <a:rPr lang="en-US" sz="3200" b="0" i="0" dirty="0">
                <a:effectLst/>
                <a:latin typeface="Sitka Display" pitchFamily="2" charset="0"/>
              </a:rPr>
              <a:t>Collaborate Seamlessly with Sellers and Customers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07E55F-1A2C-D389-5678-02DA2BBE1CA5}"/>
              </a:ext>
            </a:extLst>
          </p:cNvPr>
          <p:cNvSpPr txBox="1"/>
          <p:nvPr/>
        </p:nvSpPr>
        <p:spPr>
          <a:xfrm>
            <a:off x="3935627" y="8341498"/>
            <a:ext cx="1200651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effectLst/>
                <a:latin typeface="Sitka Display" pitchFamily="2" charset="0"/>
              </a:rPr>
              <a:t>Customer Option</a:t>
            </a:r>
            <a:endParaRPr lang="en-US" sz="4000" dirty="0">
              <a:latin typeface="Sitka Display" pitchFamily="2" charset="0"/>
            </a:endParaRPr>
          </a:p>
          <a:p>
            <a:pPr marL="2286000" lvl="4" indent="-457200">
              <a:buFont typeface="Wingdings" panose="05000000000000000000" pitchFamily="2" charset="2"/>
              <a:buChar char="ü"/>
            </a:pPr>
            <a:r>
              <a:rPr lang="en-US" sz="3200" b="0" i="0" dirty="0">
                <a:effectLst/>
                <a:latin typeface="Sitka Display" pitchFamily="2" charset="0"/>
              </a:rPr>
              <a:t>Intuitive Ordering Interface</a:t>
            </a:r>
          </a:p>
          <a:p>
            <a:pPr marL="2286000" lvl="4" indent="-457200">
              <a:buFont typeface="Wingdings" panose="05000000000000000000" pitchFamily="2" charset="2"/>
              <a:buChar char="ü"/>
            </a:pPr>
            <a:r>
              <a:rPr lang="en-US" sz="3200" b="0" i="0" dirty="0">
                <a:effectLst/>
                <a:latin typeface="Sitka Display" pitchFamily="2" charset="0"/>
              </a:rPr>
              <a:t>Real-time Order Tracking and Personalized Experience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72ECB6-2340-36B9-0128-6F75DA304BA3}"/>
              </a:ext>
            </a:extLst>
          </p:cNvPr>
          <p:cNvSpPr/>
          <p:nvPr/>
        </p:nvSpPr>
        <p:spPr>
          <a:xfrm>
            <a:off x="2707261" y="3720526"/>
            <a:ext cx="88678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B6A231-F43B-315B-A804-3B4412235840}"/>
              </a:ext>
            </a:extLst>
          </p:cNvPr>
          <p:cNvSpPr/>
          <p:nvPr/>
        </p:nvSpPr>
        <p:spPr>
          <a:xfrm>
            <a:off x="2707261" y="6051773"/>
            <a:ext cx="88678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1C94ED-C65C-56A9-1E2C-22D369D69F60}"/>
              </a:ext>
            </a:extLst>
          </p:cNvPr>
          <p:cNvSpPr/>
          <p:nvPr/>
        </p:nvSpPr>
        <p:spPr>
          <a:xfrm>
            <a:off x="2691101" y="8356651"/>
            <a:ext cx="88678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99263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9" grpId="0" animBg="1"/>
      <p:bldP spid="63" grpId="0" animBg="1"/>
      <p:bldP spid="6" grpId="0"/>
      <p:bldP spid="8" grpId="0"/>
      <p:bldP spid="9" grpId="0"/>
      <p:bldP spid="10" grpId="0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FF0D04D-ADA8-44C3-93CC-B2F75C5C31CA}"/>
              </a:ext>
            </a:extLst>
          </p:cNvPr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298F432-731E-2652-1105-3AA283F7E18A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CD63258-4D36-93F1-76F4-F5CA77E8A738}"/>
                </a:ext>
              </a:extLst>
            </p:cNvPr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7">
            <a:extLst>
              <a:ext uri="{FF2B5EF4-FFF2-40B4-BE49-F238E27FC236}">
                <a16:creationId xmlns:a16="http://schemas.microsoft.com/office/drawing/2014/main" id="{A81BEADA-8940-6829-D963-DB7AFC4DADD3}"/>
              </a:ext>
            </a:extLst>
          </p:cNvPr>
          <p:cNvSpPr/>
          <p:nvPr/>
        </p:nvSpPr>
        <p:spPr>
          <a:xfrm>
            <a:off x="1820057" y="3803402"/>
            <a:ext cx="736150" cy="636369"/>
          </a:xfrm>
          <a:custGeom>
            <a:avLst/>
            <a:gdLst/>
            <a:ahLst/>
            <a:cxnLst/>
            <a:rect l="l" t="t" r="r" b="b"/>
            <a:pathLst>
              <a:path w="193883" h="167603">
                <a:moveTo>
                  <a:pt x="83802" y="0"/>
                </a:moveTo>
                <a:lnTo>
                  <a:pt x="110081" y="0"/>
                </a:lnTo>
                <a:cubicBezTo>
                  <a:pt x="156364" y="0"/>
                  <a:pt x="193883" y="37519"/>
                  <a:pt x="193883" y="83802"/>
                </a:cubicBezTo>
                <a:lnTo>
                  <a:pt x="193883" y="83802"/>
                </a:lnTo>
                <a:cubicBezTo>
                  <a:pt x="193883" y="130084"/>
                  <a:pt x="156364" y="167603"/>
                  <a:pt x="110081" y="167603"/>
                </a:cubicBezTo>
                <a:lnTo>
                  <a:pt x="83802" y="167603"/>
                </a:lnTo>
                <a:cubicBezTo>
                  <a:pt x="37519" y="167603"/>
                  <a:pt x="0" y="130084"/>
                  <a:pt x="0" y="83802"/>
                </a:cubicBezTo>
                <a:lnTo>
                  <a:pt x="0" y="83802"/>
                </a:lnTo>
                <a:cubicBezTo>
                  <a:pt x="0" y="37519"/>
                  <a:pt x="37519" y="0"/>
                  <a:pt x="83802" y="0"/>
                </a:cubicBezTo>
                <a:close/>
              </a:path>
            </a:pathLst>
          </a:custGeom>
          <a:solidFill>
            <a:srgbClr val="1A1A1A"/>
          </a:solidFill>
        </p:spPr>
        <p:txBody>
          <a:bodyPr/>
          <a:lstStyle/>
          <a:p>
            <a:endParaRPr lang="en-IN" dirty="0"/>
          </a:p>
        </p:txBody>
      </p:sp>
      <p:grpSp>
        <p:nvGrpSpPr>
          <p:cNvPr id="15" name="Group 10">
            <a:extLst>
              <a:ext uri="{FF2B5EF4-FFF2-40B4-BE49-F238E27FC236}">
                <a16:creationId xmlns:a16="http://schemas.microsoft.com/office/drawing/2014/main" id="{22094B9E-AED5-1898-8CDF-723B37343C67}"/>
              </a:ext>
            </a:extLst>
          </p:cNvPr>
          <p:cNvGrpSpPr/>
          <p:nvPr/>
        </p:nvGrpSpPr>
        <p:grpSpPr>
          <a:xfrm>
            <a:off x="12573606" y="3743682"/>
            <a:ext cx="3314591" cy="3314591"/>
            <a:chOff x="0" y="0"/>
            <a:chExt cx="4872604" cy="4872604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7CEE946B-496B-6474-9BBF-E7118D169807}"/>
                </a:ext>
              </a:extLst>
            </p:cNvPr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2436241"/>
                    <a:pt x="1061593" y="2436241"/>
                    <a:pt x="1061593" y="2436241"/>
                  </a:cubicBez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cubicBezTo>
                    <a:pt x="0" y="2436241"/>
                    <a:pt x="0" y="243624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2">
            <a:extLst>
              <a:ext uri="{FF2B5EF4-FFF2-40B4-BE49-F238E27FC236}">
                <a16:creationId xmlns:a16="http://schemas.microsoft.com/office/drawing/2014/main" id="{26287409-EBE6-A6FD-A68A-1E864F44D4F1}"/>
              </a:ext>
            </a:extLst>
          </p:cNvPr>
          <p:cNvGrpSpPr/>
          <p:nvPr/>
        </p:nvGrpSpPr>
        <p:grpSpPr>
          <a:xfrm>
            <a:off x="9981212" y="3767100"/>
            <a:ext cx="3314591" cy="3326378"/>
            <a:chOff x="0" y="0"/>
            <a:chExt cx="4872604" cy="4889931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2BE5DD2-40F0-FB5B-36B7-309DBBDFA8CA}"/>
                </a:ext>
              </a:extLst>
            </p:cNvPr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2453640"/>
                    <a:pt x="3811016" y="2453640"/>
                    <a:pt x="3811016" y="2453640"/>
                  </a:cubicBez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cubicBezTo>
                    <a:pt x="4872609" y="2453640"/>
                    <a:pt x="4872609" y="2453640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14">
            <a:extLst>
              <a:ext uri="{FF2B5EF4-FFF2-40B4-BE49-F238E27FC236}">
                <a16:creationId xmlns:a16="http://schemas.microsoft.com/office/drawing/2014/main" id="{CA14CFBD-4DD5-8BBD-5721-5446B63C3ADC}"/>
              </a:ext>
            </a:extLst>
          </p:cNvPr>
          <p:cNvGrpSpPr/>
          <p:nvPr/>
        </p:nvGrpSpPr>
        <p:grpSpPr>
          <a:xfrm>
            <a:off x="12548713" y="6337440"/>
            <a:ext cx="3314591" cy="3315573"/>
            <a:chOff x="0" y="0"/>
            <a:chExt cx="4872604" cy="4874047"/>
          </a:xfrm>
        </p:grpSpPr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145B725C-C31E-FBE6-4F93-E634E83844AD}"/>
                </a:ext>
              </a:extLst>
            </p:cNvPr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2437003"/>
                    <a:pt x="3811016" y="2437003"/>
                    <a:pt x="3811016" y="2437003"/>
                  </a:cubicBez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cubicBezTo>
                    <a:pt x="4872482" y="2437003"/>
                    <a:pt x="4872482" y="2437003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16">
            <a:extLst>
              <a:ext uri="{FF2B5EF4-FFF2-40B4-BE49-F238E27FC236}">
                <a16:creationId xmlns:a16="http://schemas.microsoft.com/office/drawing/2014/main" id="{E7245441-20C2-5DD0-9745-045CB96C7B1A}"/>
              </a:ext>
            </a:extLst>
          </p:cNvPr>
          <p:cNvGrpSpPr/>
          <p:nvPr/>
        </p:nvGrpSpPr>
        <p:grpSpPr>
          <a:xfrm>
            <a:off x="10878301" y="4617656"/>
            <a:ext cx="1520413" cy="1520413"/>
            <a:chOff x="0" y="0"/>
            <a:chExt cx="812800" cy="812800"/>
          </a:xfrm>
        </p:grpSpPr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DE2CF909-077A-EC4F-E6A5-3CDD88A277F4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TextBox 18">
              <a:extLst>
                <a:ext uri="{FF2B5EF4-FFF2-40B4-BE49-F238E27FC236}">
                  <a16:creationId xmlns:a16="http://schemas.microsoft.com/office/drawing/2014/main" id="{D644E1FF-E1DA-89D7-0468-46340F06AE27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5" name="Group 19">
            <a:extLst>
              <a:ext uri="{FF2B5EF4-FFF2-40B4-BE49-F238E27FC236}">
                <a16:creationId xmlns:a16="http://schemas.microsoft.com/office/drawing/2014/main" id="{F6282CD7-229D-1EAE-44E9-69474D1576C5}"/>
              </a:ext>
            </a:extLst>
          </p:cNvPr>
          <p:cNvGrpSpPr/>
          <p:nvPr/>
        </p:nvGrpSpPr>
        <p:grpSpPr>
          <a:xfrm>
            <a:off x="13469664" y="7244657"/>
            <a:ext cx="1522475" cy="1522475"/>
            <a:chOff x="0" y="0"/>
            <a:chExt cx="812800" cy="812800"/>
          </a:xfrm>
        </p:grpSpPr>
        <p:sp>
          <p:nvSpPr>
            <p:cNvPr id="47" name="Freeform 20">
              <a:extLst>
                <a:ext uri="{FF2B5EF4-FFF2-40B4-BE49-F238E27FC236}">
                  <a16:creationId xmlns:a16="http://schemas.microsoft.com/office/drawing/2014/main" id="{2F6AF14E-DF48-A4F6-629B-1A9015BBE521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TextBox 21">
              <a:extLst>
                <a:ext uri="{FF2B5EF4-FFF2-40B4-BE49-F238E27FC236}">
                  <a16:creationId xmlns:a16="http://schemas.microsoft.com/office/drawing/2014/main" id="{154326E1-5D16-6B1F-14DF-F51EF9530E7E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9" name="Group 22">
            <a:extLst>
              <a:ext uri="{FF2B5EF4-FFF2-40B4-BE49-F238E27FC236}">
                <a16:creationId xmlns:a16="http://schemas.microsoft.com/office/drawing/2014/main" id="{1C1C1C76-61D9-F9D2-F72C-6D1D9E403454}"/>
              </a:ext>
            </a:extLst>
          </p:cNvPr>
          <p:cNvGrpSpPr/>
          <p:nvPr/>
        </p:nvGrpSpPr>
        <p:grpSpPr>
          <a:xfrm>
            <a:off x="13447581" y="4617656"/>
            <a:ext cx="1566642" cy="1566642"/>
            <a:chOff x="0" y="0"/>
            <a:chExt cx="812800" cy="812800"/>
          </a:xfrm>
        </p:grpSpPr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5CF125ED-2C79-503F-7CBF-00B71D15205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TextBox 24">
              <a:extLst>
                <a:ext uri="{FF2B5EF4-FFF2-40B4-BE49-F238E27FC236}">
                  <a16:creationId xmlns:a16="http://schemas.microsoft.com/office/drawing/2014/main" id="{584CC638-E2B0-92D2-A737-A533D34CDC06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2" name="Freeform 25">
            <a:extLst>
              <a:ext uri="{FF2B5EF4-FFF2-40B4-BE49-F238E27FC236}">
                <a16:creationId xmlns:a16="http://schemas.microsoft.com/office/drawing/2014/main" id="{6EA4E1FB-A793-73F3-7E96-7783095D3D6B}"/>
              </a:ext>
            </a:extLst>
          </p:cNvPr>
          <p:cNvSpPr/>
          <p:nvPr/>
        </p:nvSpPr>
        <p:spPr>
          <a:xfrm>
            <a:off x="11135381" y="4897605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3" name="Freeform 26">
            <a:extLst>
              <a:ext uri="{FF2B5EF4-FFF2-40B4-BE49-F238E27FC236}">
                <a16:creationId xmlns:a16="http://schemas.microsoft.com/office/drawing/2014/main" id="{FAFC4534-B082-7CE3-B99F-E6156F05FF1F}"/>
              </a:ext>
            </a:extLst>
          </p:cNvPr>
          <p:cNvSpPr/>
          <p:nvPr/>
        </p:nvSpPr>
        <p:spPr>
          <a:xfrm>
            <a:off x="13779447" y="4906117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4" name="TextBox 27">
            <a:extLst>
              <a:ext uri="{FF2B5EF4-FFF2-40B4-BE49-F238E27FC236}">
                <a16:creationId xmlns:a16="http://schemas.microsoft.com/office/drawing/2014/main" id="{997AE038-8331-3369-972A-FC9874E8F4EE}"/>
              </a:ext>
            </a:extLst>
          </p:cNvPr>
          <p:cNvSpPr txBox="1"/>
          <p:nvPr/>
        </p:nvSpPr>
        <p:spPr>
          <a:xfrm>
            <a:off x="1663813" y="1725604"/>
            <a:ext cx="9308329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6600" u="none" strike="noStrike" spc="37" dirty="0">
                <a:solidFill>
                  <a:srgbClr val="FFFFFF"/>
                </a:solidFill>
                <a:latin typeface="Sitka Display" pitchFamily="2" charset="0"/>
              </a:rPr>
              <a:t>Key Features</a:t>
            </a:r>
          </a:p>
        </p:txBody>
      </p:sp>
      <p:grpSp>
        <p:nvGrpSpPr>
          <p:cNvPr id="55" name="Group 28">
            <a:extLst>
              <a:ext uri="{FF2B5EF4-FFF2-40B4-BE49-F238E27FC236}">
                <a16:creationId xmlns:a16="http://schemas.microsoft.com/office/drawing/2014/main" id="{08CEAF62-C98C-6E79-7694-1DB54DCEB34C}"/>
              </a:ext>
            </a:extLst>
          </p:cNvPr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9354848B-2852-C994-37C9-F6BB60409AB7}"/>
                </a:ext>
              </a:extLst>
            </p:cNvPr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TextBox 30">
              <a:extLst>
                <a:ext uri="{FF2B5EF4-FFF2-40B4-BE49-F238E27FC236}">
                  <a16:creationId xmlns:a16="http://schemas.microsoft.com/office/drawing/2014/main" id="{48BAA523-61CB-77B4-7363-58B0FDB2265D}"/>
                </a:ext>
              </a:extLst>
            </p:cNvPr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9" name="Freeform 32">
            <a:extLst>
              <a:ext uri="{FF2B5EF4-FFF2-40B4-BE49-F238E27FC236}">
                <a16:creationId xmlns:a16="http://schemas.microsoft.com/office/drawing/2014/main" id="{D7A8BC5B-D972-1F4F-98A4-E2E527B374DD}"/>
              </a:ext>
            </a:extLst>
          </p:cNvPr>
          <p:cNvSpPr/>
          <p:nvPr/>
        </p:nvSpPr>
        <p:spPr>
          <a:xfrm>
            <a:off x="1807880" y="5843778"/>
            <a:ext cx="736150" cy="662821"/>
          </a:xfrm>
          <a:custGeom>
            <a:avLst/>
            <a:gdLst/>
            <a:ahLst/>
            <a:cxnLst/>
            <a:rect l="l" t="t" r="r" b="b"/>
            <a:pathLst>
              <a:path w="193883" h="174570">
                <a:moveTo>
                  <a:pt x="84134" y="0"/>
                </a:moveTo>
                <a:lnTo>
                  <a:pt x="109749" y="0"/>
                </a:lnTo>
                <a:cubicBezTo>
                  <a:pt x="156215" y="0"/>
                  <a:pt x="193883" y="37668"/>
                  <a:pt x="193883" y="84134"/>
                </a:cubicBezTo>
                <a:lnTo>
                  <a:pt x="193883" y="90436"/>
                </a:lnTo>
                <a:cubicBezTo>
                  <a:pt x="193883" y="136902"/>
                  <a:pt x="156215" y="174570"/>
                  <a:pt x="109749" y="174570"/>
                </a:cubicBezTo>
                <a:lnTo>
                  <a:pt x="84134" y="174570"/>
                </a:lnTo>
                <a:cubicBezTo>
                  <a:pt x="37668" y="174570"/>
                  <a:pt x="0" y="136902"/>
                  <a:pt x="0" y="90436"/>
                </a:cubicBezTo>
                <a:lnTo>
                  <a:pt x="0" y="84134"/>
                </a:lnTo>
                <a:cubicBezTo>
                  <a:pt x="0" y="37668"/>
                  <a:pt x="37668" y="0"/>
                  <a:pt x="84134" y="0"/>
                </a:cubicBezTo>
                <a:close/>
              </a:path>
            </a:pathLst>
          </a:custGeom>
          <a:solidFill>
            <a:srgbClr val="1A1A1A"/>
          </a:solidFill>
        </p:spPr>
        <p:txBody>
          <a:bodyPr/>
          <a:lstStyle/>
          <a:p>
            <a:endParaRPr lang="en-IN"/>
          </a:p>
        </p:txBody>
      </p:sp>
      <p:sp>
        <p:nvSpPr>
          <p:cNvPr id="63" name="Freeform 36">
            <a:extLst>
              <a:ext uri="{FF2B5EF4-FFF2-40B4-BE49-F238E27FC236}">
                <a16:creationId xmlns:a16="http://schemas.microsoft.com/office/drawing/2014/main" id="{FC52A9F5-18D3-261F-8EF2-D24751FE3317}"/>
              </a:ext>
            </a:extLst>
          </p:cNvPr>
          <p:cNvSpPr/>
          <p:nvPr/>
        </p:nvSpPr>
        <p:spPr>
          <a:xfrm>
            <a:off x="1794480" y="8138716"/>
            <a:ext cx="736150" cy="662821"/>
          </a:xfrm>
          <a:custGeom>
            <a:avLst/>
            <a:gdLst/>
            <a:ahLst/>
            <a:cxnLst/>
            <a:rect l="l" t="t" r="r" b="b"/>
            <a:pathLst>
              <a:path w="193883" h="174570">
                <a:moveTo>
                  <a:pt x="84134" y="0"/>
                </a:moveTo>
                <a:lnTo>
                  <a:pt x="109749" y="0"/>
                </a:lnTo>
                <a:cubicBezTo>
                  <a:pt x="156215" y="0"/>
                  <a:pt x="193883" y="37668"/>
                  <a:pt x="193883" y="84134"/>
                </a:cubicBezTo>
                <a:lnTo>
                  <a:pt x="193883" y="90436"/>
                </a:lnTo>
                <a:cubicBezTo>
                  <a:pt x="193883" y="136902"/>
                  <a:pt x="156215" y="174570"/>
                  <a:pt x="109749" y="174570"/>
                </a:cubicBezTo>
                <a:lnTo>
                  <a:pt x="84134" y="174570"/>
                </a:lnTo>
                <a:cubicBezTo>
                  <a:pt x="37668" y="174570"/>
                  <a:pt x="0" y="136902"/>
                  <a:pt x="0" y="90436"/>
                </a:cubicBezTo>
                <a:lnTo>
                  <a:pt x="0" y="84134"/>
                </a:lnTo>
                <a:cubicBezTo>
                  <a:pt x="0" y="37668"/>
                  <a:pt x="37668" y="0"/>
                  <a:pt x="84134" y="0"/>
                </a:cubicBezTo>
                <a:close/>
              </a:path>
            </a:pathLst>
          </a:custGeom>
          <a:solidFill>
            <a:srgbClr val="1A1A1A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66" name="Group 39">
            <a:extLst>
              <a:ext uri="{FF2B5EF4-FFF2-40B4-BE49-F238E27FC236}">
                <a16:creationId xmlns:a16="http://schemas.microsoft.com/office/drawing/2014/main" id="{4FC6F82E-F44F-5B3E-FE93-39308C5D23D5}"/>
              </a:ext>
            </a:extLst>
          </p:cNvPr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67" name="Freeform 40">
              <a:extLst>
                <a:ext uri="{FF2B5EF4-FFF2-40B4-BE49-F238E27FC236}">
                  <a16:creationId xmlns:a16="http://schemas.microsoft.com/office/drawing/2014/main" id="{C7B972F7-8BD1-59A5-3452-C6607A2C4CD9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8" name="TextBox 41">
              <a:extLst>
                <a:ext uri="{FF2B5EF4-FFF2-40B4-BE49-F238E27FC236}">
                  <a16:creationId xmlns:a16="http://schemas.microsoft.com/office/drawing/2014/main" id="{FCEB6351-1954-FCD5-6721-F72D0C78D01E}"/>
                </a:ext>
              </a:extLst>
            </p:cNvPr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9" name="AutoShape 42">
            <a:extLst>
              <a:ext uri="{FF2B5EF4-FFF2-40B4-BE49-F238E27FC236}">
                <a16:creationId xmlns:a16="http://schemas.microsoft.com/office/drawing/2014/main" id="{4CB9E5B5-3A4A-93EC-5411-960DAA7A38CC}"/>
              </a:ext>
            </a:extLst>
          </p:cNvPr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0" name="Freeform 43">
            <a:extLst>
              <a:ext uri="{FF2B5EF4-FFF2-40B4-BE49-F238E27FC236}">
                <a16:creationId xmlns:a16="http://schemas.microsoft.com/office/drawing/2014/main" id="{0A4AF64B-7828-9FD3-F095-04B0781C4983}"/>
              </a:ext>
            </a:extLst>
          </p:cNvPr>
          <p:cNvSpPr/>
          <p:nvPr/>
        </p:nvSpPr>
        <p:spPr>
          <a:xfrm>
            <a:off x="13779447" y="7532947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599179-A723-E6E1-ACDA-A9521E8E27E9}"/>
              </a:ext>
            </a:extLst>
          </p:cNvPr>
          <p:cNvSpPr/>
          <p:nvPr/>
        </p:nvSpPr>
        <p:spPr>
          <a:xfrm>
            <a:off x="1658557" y="3781352"/>
            <a:ext cx="104706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55BC5-A3C7-40D0-2AC2-A0216D45EBAE}"/>
              </a:ext>
            </a:extLst>
          </p:cNvPr>
          <p:cNvSpPr/>
          <p:nvPr/>
        </p:nvSpPr>
        <p:spPr>
          <a:xfrm>
            <a:off x="1726332" y="5831232"/>
            <a:ext cx="88678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E74490-E3C4-36BF-69E2-5194F75F701C}"/>
              </a:ext>
            </a:extLst>
          </p:cNvPr>
          <p:cNvSpPr/>
          <p:nvPr/>
        </p:nvSpPr>
        <p:spPr>
          <a:xfrm>
            <a:off x="1732597" y="8146960"/>
            <a:ext cx="88678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F644D5-2C17-B492-C10D-CB1D22582BF0}"/>
              </a:ext>
            </a:extLst>
          </p:cNvPr>
          <p:cNvSpPr txBox="1"/>
          <p:nvPr/>
        </p:nvSpPr>
        <p:spPr>
          <a:xfrm>
            <a:off x="2590800" y="3771900"/>
            <a:ext cx="76230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effectLst/>
                <a:latin typeface="Sitka Display" pitchFamily="2" charset="0"/>
              </a:rPr>
              <a:t>Mail API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itka Display" pitchFamily="2" charset="0"/>
              </a:rPr>
              <a:t>Instant Communication with Users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itka Display" pitchFamily="2" charset="0"/>
              </a:rPr>
              <a:t>Prompt Order Confirmations and Updates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203AC4-2DEA-EFE3-15ED-66D6B480EAD6}"/>
              </a:ext>
            </a:extLst>
          </p:cNvPr>
          <p:cNvSpPr txBox="1"/>
          <p:nvPr/>
        </p:nvSpPr>
        <p:spPr>
          <a:xfrm>
            <a:off x="2625480" y="5841509"/>
            <a:ext cx="86466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effectLst/>
                <a:latin typeface="Sitka Display" pitchFamily="2" charset="0"/>
              </a:rPr>
              <a:t>Food API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itka Display" pitchFamily="2" charset="0"/>
              </a:rPr>
              <a:t>Diverse Food Selection at Your Fingertips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itka Display" pitchFamily="2" charset="0"/>
              </a:rPr>
              <a:t>Accurate Food Information and Appetizing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7CDA5B-8AB4-4C2B-3EBC-B04E7BD89E06}"/>
              </a:ext>
            </a:extLst>
          </p:cNvPr>
          <p:cNvSpPr txBox="1"/>
          <p:nvPr/>
        </p:nvSpPr>
        <p:spPr>
          <a:xfrm>
            <a:off x="2758714" y="7961348"/>
            <a:ext cx="89155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effectLst/>
                <a:latin typeface="Sitka Display" pitchFamily="2" charset="0"/>
              </a:rPr>
              <a:t>Send Receipt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itka Display" pitchFamily="2" charset="0"/>
              </a:rPr>
              <a:t>Automated Receipt Delivery to Customers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itka Display" pitchFamily="2" charset="0"/>
              </a:rPr>
              <a:t>Enhance Customer Satisfaction and Trust</a:t>
            </a:r>
          </a:p>
        </p:txBody>
      </p:sp>
    </p:spTree>
    <p:extLst>
      <p:ext uri="{BB962C8B-B14F-4D97-AF65-F5344CB8AC3E}">
        <p14:creationId xmlns:p14="http://schemas.microsoft.com/office/powerpoint/2010/main" val="3045968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2" grpId="0" animBg="1"/>
      <p:bldP spid="53" grpId="0" animBg="1"/>
      <p:bldP spid="59" grpId="0" animBg="1"/>
      <p:bldP spid="63" grpId="0" animBg="1"/>
      <p:bldP spid="70" grpId="0" animBg="1"/>
      <p:bldP spid="2" grpId="0"/>
      <p:bldP spid="8" grpId="0"/>
      <p:bldP spid="11" grpId="0"/>
      <p:bldP spid="13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3">
            <a:extLst>
              <a:ext uri="{FF2B5EF4-FFF2-40B4-BE49-F238E27FC236}">
                <a16:creationId xmlns:a16="http://schemas.microsoft.com/office/drawing/2014/main" id="{DE629966-F69C-BF14-E235-209173EE713C}"/>
              </a:ext>
            </a:extLst>
          </p:cNvPr>
          <p:cNvGrpSpPr/>
          <p:nvPr/>
        </p:nvGrpSpPr>
        <p:grpSpPr>
          <a:xfrm>
            <a:off x="0" y="-1"/>
            <a:ext cx="18288000" cy="1810740"/>
            <a:chOff x="0" y="0"/>
            <a:chExt cx="4816593" cy="812800"/>
          </a:xfrm>
        </p:grpSpPr>
        <p:sp>
          <p:nvSpPr>
            <p:cNvPr id="85" name="Freeform 4">
              <a:extLst>
                <a:ext uri="{FF2B5EF4-FFF2-40B4-BE49-F238E27FC236}">
                  <a16:creationId xmlns:a16="http://schemas.microsoft.com/office/drawing/2014/main" id="{968EE7AC-9290-68A1-B50A-BDB752539761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6" name="TextBox 5">
              <a:extLst>
                <a:ext uri="{FF2B5EF4-FFF2-40B4-BE49-F238E27FC236}">
                  <a16:creationId xmlns:a16="http://schemas.microsoft.com/office/drawing/2014/main" id="{2A408766-D9F0-4B9C-8FA7-ED8F06DAB8F0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7" name="Freeform 6">
            <a:extLst>
              <a:ext uri="{FF2B5EF4-FFF2-40B4-BE49-F238E27FC236}">
                <a16:creationId xmlns:a16="http://schemas.microsoft.com/office/drawing/2014/main" id="{F283712F-2A87-7824-715A-D8153EADC7B3}"/>
              </a:ext>
            </a:extLst>
          </p:cNvPr>
          <p:cNvSpPr/>
          <p:nvPr/>
        </p:nvSpPr>
        <p:spPr>
          <a:xfrm>
            <a:off x="15193431" y="-746184"/>
            <a:ext cx="7616557" cy="318409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8" name="Freeform 7">
            <a:extLst>
              <a:ext uri="{FF2B5EF4-FFF2-40B4-BE49-F238E27FC236}">
                <a16:creationId xmlns:a16="http://schemas.microsoft.com/office/drawing/2014/main" id="{3AE82BB5-EE38-95AD-C7FD-453AC1C74611}"/>
              </a:ext>
            </a:extLst>
          </p:cNvPr>
          <p:cNvSpPr/>
          <p:nvPr/>
        </p:nvSpPr>
        <p:spPr>
          <a:xfrm>
            <a:off x="-3445559" y="-777536"/>
            <a:ext cx="6709932" cy="3085586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TextBox 28"/>
          <p:cNvSpPr txBox="1"/>
          <p:nvPr/>
        </p:nvSpPr>
        <p:spPr>
          <a:xfrm>
            <a:off x="2459814" y="114300"/>
            <a:ext cx="13617940" cy="1490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8000" spc="924" dirty="0">
                <a:solidFill>
                  <a:schemeClr val="bg1"/>
                </a:solidFill>
                <a:latin typeface="Oswald Bold"/>
              </a:rPr>
              <a:t>SCREENSHOTS</a:t>
            </a:r>
          </a:p>
        </p:txBody>
      </p:sp>
      <p:pic>
        <p:nvPicPr>
          <p:cNvPr id="9" name="Picture 8" descr="photo1691474127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268" y="1783451"/>
            <a:ext cx="11932400" cy="850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1554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3">
            <a:extLst>
              <a:ext uri="{FF2B5EF4-FFF2-40B4-BE49-F238E27FC236}">
                <a16:creationId xmlns:a16="http://schemas.microsoft.com/office/drawing/2014/main" id="{DE629966-F69C-BF14-E235-209173EE713C}"/>
              </a:ext>
            </a:extLst>
          </p:cNvPr>
          <p:cNvGrpSpPr/>
          <p:nvPr/>
        </p:nvGrpSpPr>
        <p:grpSpPr>
          <a:xfrm>
            <a:off x="0" y="-1"/>
            <a:ext cx="18288000" cy="1810740"/>
            <a:chOff x="0" y="0"/>
            <a:chExt cx="4816593" cy="812800"/>
          </a:xfrm>
        </p:grpSpPr>
        <p:sp>
          <p:nvSpPr>
            <p:cNvPr id="85" name="Freeform 4">
              <a:extLst>
                <a:ext uri="{FF2B5EF4-FFF2-40B4-BE49-F238E27FC236}">
                  <a16:creationId xmlns:a16="http://schemas.microsoft.com/office/drawing/2014/main" id="{968EE7AC-9290-68A1-B50A-BDB752539761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6" name="TextBox 5">
              <a:extLst>
                <a:ext uri="{FF2B5EF4-FFF2-40B4-BE49-F238E27FC236}">
                  <a16:creationId xmlns:a16="http://schemas.microsoft.com/office/drawing/2014/main" id="{2A408766-D9F0-4B9C-8FA7-ED8F06DAB8F0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7" name="Freeform 6">
            <a:extLst>
              <a:ext uri="{FF2B5EF4-FFF2-40B4-BE49-F238E27FC236}">
                <a16:creationId xmlns:a16="http://schemas.microsoft.com/office/drawing/2014/main" id="{F283712F-2A87-7824-715A-D8153EADC7B3}"/>
              </a:ext>
            </a:extLst>
          </p:cNvPr>
          <p:cNvSpPr/>
          <p:nvPr/>
        </p:nvSpPr>
        <p:spPr>
          <a:xfrm>
            <a:off x="15193431" y="-746184"/>
            <a:ext cx="7616557" cy="318409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8" name="Freeform 7">
            <a:extLst>
              <a:ext uri="{FF2B5EF4-FFF2-40B4-BE49-F238E27FC236}">
                <a16:creationId xmlns:a16="http://schemas.microsoft.com/office/drawing/2014/main" id="{3AE82BB5-EE38-95AD-C7FD-453AC1C74611}"/>
              </a:ext>
            </a:extLst>
          </p:cNvPr>
          <p:cNvSpPr/>
          <p:nvPr/>
        </p:nvSpPr>
        <p:spPr>
          <a:xfrm>
            <a:off x="-3445559" y="-777536"/>
            <a:ext cx="6709932" cy="3085586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TextBox 28"/>
          <p:cNvSpPr txBox="1"/>
          <p:nvPr/>
        </p:nvSpPr>
        <p:spPr>
          <a:xfrm>
            <a:off x="2459814" y="114300"/>
            <a:ext cx="13617940" cy="1490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8000" spc="924" dirty="0">
                <a:solidFill>
                  <a:schemeClr val="bg1"/>
                </a:solidFill>
                <a:latin typeface="Oswald Bold"/>
              </a:rPr>
              <a:t>SCREENSHOTS</a:t>
            </a:r>
          </a:p>
        </p:txBody>
      </p:sp>
      <p:pic>
        <p:nvPicPr>
          <p:cNvPr id="9" name="Picture 8" descr="photo1691474545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964" y="1864496"/>
            <a:ext cx="13211770" cy="842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5196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3">
            <a:extLst>
              <a:ext uri="{FF2B5EF4-FFF2-40B4-BE49-F238E27FC236}">
                <a16:creationId xmlns:a16="http://schemas.microsoft.com/office/drawing/2014/main" id="{DE629966-F69C-BF14-E235-209173EE713C}"/>
              </a:ext>
            </a:extLst>
          </p:cNvPr>
          <p:cNvGrpSpPr/>
          <p:nvPr/>
        </p:nvGrpSpPr>
        <p:grpSpPr>
          <a:xfrm>
            <a:off x="0" y="-1"/>
            <a:ext cx="18288000" cy="1810740"/>
            <a:chOff x="0" y="0"/>
            <a:chExt cx="4816593" cy="812800"/>
          </a:xfrm>
        </p:grpSpPr>
        <p:sp>
          <p:nvSpPr>
            <p:cNvPr id="85" name="Freeform 4">
              <a:extLst>
                <a:ext uri="{FF2B5EF4-FFF2-40B4-BE49-F238E27FC236}">
                  <a16:creationId xmlns:a16="http://schemas.microsoft.com/office/drawing/2014/main" id="{968EE7AC-9290-68A1-B50A-BDB752539761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6" name="TextBox 5">
              <a:extLst>
                <a:ext uri="{FF2B5EF4-FFF2-40B4-BE49-F238E27FC236}">
                  <a16:creationId xmlns:a16="http://schemas.microsoft.com/office/drawing/2014/main" id="{2A408766-D9F0-4B9C-8FA7-ED8F06DAB8F0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7" name="Freeform 6">
            <a:extLst>
              <a:ext uri="{FF2B5EF4-FFF2-40B4-BE49-F238E27FC236}">
                <a16:creationId xmlns:a16="http://schemas.microsoft.com/office/drawing/2014/main" id="{F283712F-2A87-7824-715A-D8153EADC7B3}"/>
              </a:ext>
            </a:extLst>
          </p:cNvPr>
          <p:cNvSpPr/>
          <p:nvPr/>
        </p:nvSpPr>
        <p:spPr>
          <a:xfrm>
            <a:off x="15193431" y="-746184"/>
            <a:ext cx="7616557" cy="318409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8" name="Freeform 7">
            <a:extLst>
              <a:ext uri="{FF2B5EF4-FFF2-40B4-BE49-F238E27FC236}">
                <a16:creationId xmlns:a16="http://schemas.microsoft.com/office/drawing/2014/main" id="{3AE82BB5-EE38-95AD-C7FD-453AC1C74611}"/>
              </a:ext>
            </a:extLst>
          </p:cNvPr>
          <p:cNvSpPr/>
          <p:nvPr/>
        </p:nvSpPr>
        <p:spPr>
          <a:xfrm>
            <a:off x="-3445559" y="-777536"/>
            <a:ext cx="6709932" cy="3085586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TextBox 28"/>
          <p:cNvSpPr txBox="1"/>
          <p:nvPr/>
        </p:nvSpPr>
        <p:spPr>
          <a:xfrm>
            <a:off x="2459814" y="114300"/>
            <a:ext cx="13617940" cy="1490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8000" spc="924" dirty="0">
                <a:solidFill>
                  <a:schemeClr val="bg1"/>
                </a:solidFill>
                <a:latin typeface="Oswald Bold"/>
              </a:rPr>
              <a:t>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8DDD5-E4ED-200E-05D3-12B3874DF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53" y="1925040"/>
            <a:ext cx="16150061" cy="836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8618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3">
            <a:extLst>
              <a:ext uri="{FF2B5EF4-FFF2-40B4-BE49-F238E27FC236}">
                <a16:creationId xmlns:a16="http://schemas.microsoft.com/office/drawing/2014/main" id="{DE629966-F69C-BF14-E235-209173EE713C}"/>
              </a:ext>
            </a:extLst>
          </p:cNvPr>
          <p:cNvGrpSpPr/>
          <p:nvPr/>
        </p:nvGrpSpPr>
        <p:grpSpPr>
          <a:xfrm>
            <a:off x="0" y="-1"/>
            <a:ext cx="18288000" cy="1810740"/>
            <a:chOff x="0" y="0"/>
            <a:chExt cx="4816593" cy="812800"/>
          </a:xfrm>
        </p:grpSpPr>
        <p:sp>
          <p:nvSpPr>
            <p:cNvPr id="85" name="Freeform 4">
              <a:extLst>
                <a:ext uri="{FF2B5EF4-FFF2-40B4-BE49-F238E27FC236}">
                  <a16:creationId xmlns:a16="http://schemas.microsoft.com/office/drawing/2014/main" id="{968EE7AC-9290-68A1-B50A-BDB752539761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6" name="TextBox 5">
              <a:extLst>
                <a:ext uri="{FF2B5EF4-FFF2-40B4-BE49-F238E27FC236}">
                  <a16:creationId xmlns:a16="http://schemas.microsoft.com/office/drawing/2014/main" id="{2A408766-D9F0-4B9C-8FA7-ED8F06DAB8F0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7" name="Freeform 6">
            <a:extLst>
              <a:ext uri="{FF2B5EF4-FFF2-40B4-BE49-F238E27FC236}">
                <a16:creationId xmlns:a16="http://schemas.microsoft.com/office/drawing/2014/main" id="{F283712F-2A87-7824-715A-D8153EADC7B3}"/>
              </a:ext>
            </a:extLst>
          </p:cNvPr>
          <p:cNvSpPr/>
          <p:nvPr/>
        </p:nvSpPr>
        <p:spPr>
          <a:xfrm>
            <a:off x="15193431" y="-746184"/>
            <a:ext cx="7616557" cy="318409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8" name="Freeform 7">
            <a:extLst>
              <a:ext uri="{FF2B5EF4-FFF2-40B4-BE49-F238E27FC236}">
                <a16:creationId xmlns:a16="http://schemas.microsoft.com/office/drawing/2014/main" id="{3AE82BB5-EE38-95AD-C7FD-453AC1C74611}"/>
              </a:ext>
            </a:extLst>
          </p:cNvPr>
          <p:cNvSpPr/>
          <p:nvPr/>
        </p:nvSpPr>
        <p:spPr>
          <a:xfrm>
            <a:off x="-3445559" y="-777536"/>
            <a:ext cx="6709932" cy="3085586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TextBox 28"/>
          <p:cNvSpPr txBox="1"/>
          <p:nvPr/>
        </p:nvSpPr>
        <p:spPr>
          <a:xfrm>
            <a:off x="2459814" y="114300"/>
            <a:ext cx="13617940" cy="1490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8000" spc="924" dirty="0">
                <a:solidFill>
                  <a:schemeClr val="bg1"/>
                </a:solidFill>
                <a:latin typeface="Oswald Bold"/>
              </a:rPr>
              <a:t>SCREENSHOTS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E213F-CCD1-9B61-51BA-7ECB689AE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095500"/>
            <a:ext cx="12725400" cy="822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086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75992" y="7385758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2" name="Group 14">
            <a:extLst>
              <a:ext uri="{FF2B5EF4-FFF2-40B4-BE49-F238E27FC236}">
                <a16:creationId xmlns:a16="http://schemas.microsoft.com/office/drawing/2014/main" id="{5C9046BF-E0B9-3D7F-F678-730FF5961F2B}"/>
              </a:ext>
            </a:extLst>
          </p:cNvPr>
          <p:cNvGrpSpPr/>
          <p:nvPr/>
        </p:nvGrpSpPr>
        <p:grpSpPr>
          <a:xfrm>
            <a:off x="6368818" y="8913347"/>
            <a:ext cx="5137382" cy="1279005"/>
            <a:chOff x="0" y="0"/>
            <a:chExt cx="3357074" cy="841152"/>
          </a:xfrm>
        </p:grpSpPr>
        <p:sp>
          <p:nvSpPr>
            <p:cNvPr id="23" name="Oval 15">
              <a:extLst>
                <a:ext uri="{FF2B5EF4-FFF2-40B4-BE49-F238E27FC236}">
                  <a16:creationId xmlns:a16="http://schemas.microsoft.com/office/drawing/2014/main" id="{67FACEB0-BA49-7BB9-71AA-A6F26F7A8C3E}"/>
                </a:ext>
              </a:extLst>
            </p:cNvPr>
            <p:cNvSpPr/>
            <p:nvPr/>
          </p:nvSpPr>
          <p:spPr>
            <a:xfrm>
              <a:off x="-1" y="-1"/>
              <a:ext cx="3357076" cy="841154"/>
            </a:xfrm>
            <a:prstGeom prst="ellipse">
              <a:avLst/>
            </a:prstGeom>
            <a:solidFill>
              <a:srgbClr val="808080">
                <a:alpha val="5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just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Oval 16">
              <a:extLst>
                <a:ext uri="{FF2B5EF4-FFF2-40B4-BE49-F238E27FC236}">
                  <a16:creationId xmlns:a16="http://schemas.microsoft.com/office/drawing/2014/main" id="{DDC6F335-6C60-2372-6A85-FDE44C72F87D}"/>
                </a:ext>
              </a:extLst>
            </p:cNvPr>
            <p:cNvSpPr/>
            <p:nvPr/>
          </p:nvSpPr>
          <p:spPr>
            <a:xfrm>
              <a:off x="647802" y="186272"/>
              <a:ext cx="1728697" cy="433145"/>
            </a:xfrm>
            <a:prstGeom prst="ellipse">
              <a:avLst/>
            </a:prstGeom>
            <a:solidFill>
              <a:srgbClr val="808080">
                <a:alpha val="5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just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2" name="TextBox 23">
            <a:extLst>
              <a:ext uri="{FF2B5EF4-FFF2-40B4-BE49-F238E27FC236}">
                <a16:creationId xmlns:a16="http://schemas.microsoft.com/office/drawing/2014/main" id="{CFBB29C8-6A3A-5006-D202-72165ADDECBD}"/>
              </a:ext>
            </a:extLst>
          </p:cNvPr>
          <p:cNvSpPr txBox="1"/>
          <p:nvPr/>
        </p:nvSpPr>
        <p:spPr>
          <a:xfrm>
            <a:off x="1714980" y="3009900"/>
            <a:ext cx="559008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800" b="1">
                <a:solidFill>
                  <a:srgbClr val="93CDDD"/>
                </a:solidFill>
              </a:defRPr>
            </a:pPr>
            <a:r>
              <a:rPr sz="2200" dirty="0">
                <a:solidFill>
                  <a:schemeClr val="bg2">
                    <a:lumMod val="10000"/>
                  </a:schemeClr>
                </a:solidFill>
              </a:rPr>
              <a:t>WE HAVE DONE </a:t>
            </a:r>
            <a:r>
              <a:rPr lang="en-IN" sz="2200" dirty="0">
                <a:solidFill>
                  <a:schemeClr val="accent6">
                    <a:lumMod val="75000"/>
                  </a:schemeClr>
                </a:solidFill>
              </a:rPr>
              <a:t>8</a:t>
            </a:r>
            <a:r>
              <a:rPr sz="2200" dirty="0">
                <a:solidFill>
                  <a:schemeClr val="accent6">
                    <a:lumMod val="75000"/>
                  </a:schemeClr>
                </a:solidFill>
              </a:rPr>
              <a:t> PROJECTS </a:t>
            </a:r>
            <a:r>
              <a:rPr sz="2200" dirty="0">
                <a:solidFill>
                  <a:schemeClr val="bg2">
                    <a:lumMod val="10000"/>
                  </a:schemeClr>
                </a:solidFill>
              </a:rPr>
              <a:t>TILL NOW IN THIS BATCH AND THIS IS OUR 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NINETH</a:t>
            </a:r>
            <a:r>
              <a:rPr sz="2200" dirty="0">
                <a:solidFill>
                  <a:schemeClr val="bg2">
                    <a:lumMod val="10000"/>
                  </a:schemeClr>
                </a:solidFill>
              </a:rPr>
              <a:t> PROJECT</a:t>
            </a:r>
          </a:p>
        </p:txBody>
      </p:sp>
      <p:grpSp>
        <p:nvGrpSpPr>
          <p:cNvPr id="38" name="Oval 31">
            <a:extLst>
              <a:ext uri="{FF2B5EF4-FFF2-40B4-BE49-F238E27FC236}">
                <a16:creationId xmlns:a16="http://schemas.microsoft.com/office/drawing/2014/main" id="{4C77D290-1B38-2187-B3CA-40F9BE4A2804}"/>
              </a:ext>
            </a:extLst>
          </p:cNvPr>
          <p:cNvGrpSpPr/>
          <p:nvPr/>
        </p:nvGrpSpPr>
        <p:grpSpPr>
          <a:xfrm>
            <a:off x="8167955" y="5827262"/>
            <a:ext cx="431993" cy="431993"/>
            <a:chOff x="0" y="0"/>
            <a:chExt cx="431991" cy="431991"/>
          </a:xfrm>
        </p:grpSpPr>
        <p:sp>
          <p:nvSpPr>
            <p:cNvPr id="39" name="Circle">
              <a:extLst>
                <a:ext uri="{FF2B5EF4-FFF2-40B4-BE49-F238E27FC236}">
                  <a16:creationId xmlns:a16="http://schemas.microsoft.com/office/drawing/2014/main" id="{7C19CE2E-1EB3-C354-7CAD-41AB379417E8}"/>
                </a:ext>
              </a:extLst>
            </p:cNvPr>
            <p:cNvSpPr/>
            <p:nvPr/>
          </p:nvSpPr>
          <p:spPr>
            <a:xfrm>
              <a:off x="0" y="0"/>
              <a:ext cx="431992" cy="431992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40" name="3">
              <a:extLst>
                <a:ext uri="{FF2B5EF4-FFF2-40B4-BE49-F238E27FC236}">
                  <a16:creationId xmlns:a16="http://schemas.microsoft.com/office/drawing/2014/main" id="{7C61ECA5-4777-D098-F5C9-20D656556012}"/>
                </a:ext>
              </a:extLst>
            </p:cNvPr>
            <p:cNvSpPr txBox="1"/>
            <p:nvPr/>
          </p:nvSpPr>
          <p:spPr>
            <a:xfrm>
              <a:off x="108983" y="19761"/>
              <a:ext cx="214025" cy="392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404040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42" name="Group 37">
            <a:extLst>
              <a:ext uri="{FF2B5EF4-FFF2-40B4-BE49-F238E27FC236}">
                <a16:creationId xmlns:a16="http://schemas.microsoft.com/office/drawing/2014/main" id="{DDB452BB-F876-9DD2-B66A-143C82073476}"/>
              </a:ext>
            </a:extLst>
          </p:cNvPr>
          <p:cNvGrpSpPr/>
          <p:nvPr/>
        </p:nvGrpSpPr>
        <p:grpSpPr>
          <a:xfrm>
            <a:off x="7932152" y="3004515"/>
            <a:ext cx="2556393" cy="6469960"/>
            <a:chOff x="0" y="0"/>
            <a:chExt cx="1402559" cy="3757642"/>
          </a:xfrm>
          <a:solidFill>
            <a:schemeClr val="tx1"/>
          </a:solidFill>
        </p:grpSpPr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2554C06A-006D-72BC-BBFD-18622D444CB8}"/>
                </a:ext>
              </a:extLst>
            </p:cNvPr>
            <p:cNvSpPr/>
            <p:nvPr/>
          </p:nvSpPr>
          <p:spPr>
            <a:xfrm>
              <a:off x="0" y="-1"/>
              <a:ext cx="749151" cy="7491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A82A082C-C035-B284-50EE-D3222F6BD3EA}"/>
                </a:ext>
              </a:extLst>
            </p:cNvPr>
            <p:cNvSpPr/>
            <p:nvPr/>
          </p:nvSpPr>
          <p:spPr>
            <a:xfrm>
              <a:off x="653409" y="741527"/>
              <a:ext cx="749151" cy="74915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" name="Rectangle 41">
              <a:extLst>
                <a:ext uri="{FF2B5EF4-FFF2-40B4-BE49-F238E27FC236}">
                  <a16:creationId xmlns:a16="http://schemas.microsoft.com/office/drawing/2014/main" id="{FC82C8BE-1EA9-2F3E-5D17-BB50B32B8980}"/>
                </a:ext>
              </a:extLst>
            </p:cNvPr>
            <p:cNvSpPr/>
            <p:nvPr/>
          </p:nvSpPr>
          <p:spPr>
            <a:xfrm>
              <a:off x="0" y="1494946"/>
              <a:ext cx="749151" cy="74915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" name="Rectangle 42">
              <a:extLst>
                <a:ext uri="{FF2B5EF4-FFF2-40B4-BE49-F238E27FC236}">
                  <a16:creationId xmlns:a16="http://schemas.microsoft.com/office/drawing/2014/main" id="{D9B42C46-CD0C-8A98-0A5E-387734B5D37F}"/>
                </a:ext>
              </a:extLst>
            </p:cNvPr>
            <p:cNvSpPr/>
            <p:nvPr/>
          </p:nvSpPr>
          <p:spPr>
            <a:xfrm>
              <a:off x="0" y="3008492"/>
              <a:ext cx="749151" cy="74915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407D1FAF-8585-DA2B-4FFB-E4707CD82BA1}"/>
                </a:ext>
              </a:extLst>
            </p:cNvPr>
            <p:cNvSpPr/>
            <p:nvPr/>
          </p:nvSpPr>
          <p:spPr>
            <a:xfrm>
              <a:off x="653409" y="2259342"/>
              <a:ext cx="749151" cy="74915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2" name="TextBox 65">
            <a:extLst>
              <a:ext uri="{FF2B5EF4-FFF2-40B4-BE49-F238E27FC236}">
                <a16:creationId xmlns:a16="http://schemas.microsoft.com/office/drawing/2014/main" id="{6AC400A4-6271-9F69-2EBF-87A57C2E4F3F}"/>
              </a:ext>
            </a:extLst>
          </p:cNvPr>
          <p:cNvSpPr txBox="1"/>
          <p:nvPr/>
        </p:nvSpPr>
        <p:spPr>
          <a:xfrm>
            <a:off x="10823296" y="4188030"/>
            <a:ext cx="5903604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r">
              <a:defRPr sz="1800" b="1">
                <a:solidFill>
                  <a:srgbClr val="B3A2C7"/>
                </a:solidFill>
              </a:defRPr>
            </a:pPr>
            <a:r>
              <a:rPr sz="2200" dirty="0">
                <a:solidFill>
                  <a:schemeClr val="bg2">
                    <a:lumMod val="10000"/>
                  </a:schemeClr>
                </a:solidFill>
              </a:rPr>
              <a:t>MORE THAN </a:t>
            </a:r>
            <a:r>
              <a:rPr sz="2200" dirty="0">
                <a:solidFill>
                  <a:schemeClr val="accent6">
                    <a:lumMod val="75000"/>
                  </a:schemeClr>
                </a:solidFill>
              </a:rPr>
              <a:t>5000</a:t>
            </a:r>
            <a:r>
              <a:rPr sz="2200" dirty="0">
                <a:solidFill>
                  <a:schemeClr val="bg2">
                    <a:lumMod val="10000"/>
                  </a:schemeClr>
                </a:solidFill>
              </a:rPr>
              <a:t> JAVA DEVLOPERS  HAVE DONE THEIR FIIRST PROJECT WITH US</a:t>
            </a:r>
          </a:p>
        </p:txBody>
      </p:sp>
      <p:sp>
        <p:nvSpPr>
          <p:cNvPr id="53" name="TextBox 68">
            <a:extLst>
              <a:ext uri="{FF2B5EF4-FFF2-40B4-BE49-F238E27FC236}">
                <a16:creationId xmlns:a16="http://schemas.microsoft.com/office/drawing/2014/main" id="{AD8E0CA6-2E0A-1289-E792-88B42BC19C8E}"/>
              </a:ext>
            </a:extLst>
          </p:cNvPr>
          <p:cNvSpPr txBox="1"/>
          <p:nvPr/>
        </p:nvSpPr>
        <p:spPr>
          <a:xfrm>
            <a:off x="1733486" y="5517059"/>
            <a:ext cx="594345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>
                <a:solidFill>
                  <a:srgbClr val="C3D69B"/>
                </a:solidFill>
              </a:defRPr>
            </a:pPr>
            <a:r>
              <a:rPr sz="2200" dirty="0">
                <a:solidFill>
                  <a:schemeClr val="accent6">
                    <a:lumMod val="75000"/>
                  </a:schemeClr>
                </a:solidFill>
              </a:rPr>
              <a:t>MAINLY AIMED TOWARDS </a:t>
            </a:r>
            <a:r>
              <a:rPr sz="2200" dirty="0">
                <a:solidFill>
                  <a:schemeClr val="bg2">
                    <a:lumMod val="10000"/>
                  </a:schemeClr>
                </a:solidFill>
              </a:rPr>
              <a:t>IMPROVING PRACTICAL SKILLS </a:t>
            </a:r>
            <a:r>
              <a:rPr sz="2200" dirty="0">
                <a:solidFill>
                  <a:schemeClr val="accent6">
                    <a:lumMod val="75000"/>
                  </a:schemeClr>
                </a:solidFill>
              </a:rPr>
              <a:t>OF OUR STUDENTS</a:t>
            </a:r>
          </a:p>
        </p:txBody>
      </p:sp>
      <p:sp>
        <p:nvSpPr>
          <p:cNvPr id="54" name="TextBox 71">
            <a:extLst>
              <a:ext uri="{FF2B5EF4-FFF2-40B4-BE49-F238E27FC236}">
                <a16:creationId xmlns:a16="http://schemas.microsoft.com/office/drawing/2014/main" id="{4383973D-46CD-1A63-0422-72C5337B9B81}"/>
              </a:ext>
            </a:extLst>
          </p:cNvPr>
          <p:cNvSpPr txBox="1"/>
          <p:nvPr/>
        </p:nvSpPr>
        <p:spPr>
          <a:xfrm>
            <a:off x="9397187" y="7053063"/>
            <a:ext cx="4688944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r">
              <a:defRPr b="1">
                <a:solidFill>
                  <a:srgbClr val="D99694"/>
                </a:solidFill>
              </a:defRPr>
            </a:pPr>
            <a:r>
              <a:rPr sz="2200" dirty="0">
                <a:solidFill>
                  <a:schemeClr val="bg2">
                    <a:lumMod val="10000"/>
                  </a:schemeClr>
                </a:solidFill>
              </a:rPr>
              <a:t>STARTED IN </a:t>
            </a:r>
            <a:r>
              <a:rPr sz="2200" dirty="0">
                <a:solidFill>
                  <a:schemeClr val="accent6">
                    <a:lumMod val="75000"/>
                  </a:schemeClr>
                </a:solidFill>
              </a:rPr>
              <a:t>JULY 2017</a:t>
            </a:r>
          </a:p>
        </p:txBody>
      </p:sp>
      <p:sp>
        <p:nvSpPr>
          <p:cNvPr id="55" name="TextBox 79">
            <a:extLst>
              <a:ext uri="{FF2B5EF4-FFF2-40B4-BE49-F238E27FC236}">
                <a16:creationId xmlns:a16="http://schemas.microsoft.com/office/drawing/2014/main" id="{0AE9BBE1-DEEB-4F53-BDEB-23EDBC20DC9F}"/>
              </a:ext>
            </a:extLst>
          </p:cNvPr>
          <p:cNvSpPr txBox="1"/>
          <p:nvPr/>
        </p:nvSpPr>
        <p:spPr>
          <a:xfrm>
            <a:off x="4536179" y="8318347"/>
            <a:ext cx="248492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r">
              <a:defRPr b="1">
                <a:solidFill>
                  <a:srgbClr val="558ED5"/>
                </a:solidFill>
              </a:defRPr>
            </a:pPr>
            <a:r>
              <a:rPr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 </a:t>
            </a:r>
            <a:r>
              <a:rPr sz="2200" dirty="0">
                <a:solidFill>
                  <a:schemeClr val="accent6">
                    <a:lumMod val="75000"/>
                  </a:schemeClr>
                </a:solidFill>
              </a:rPr>
              <a:t>SCA</a:t>
            </a:r>
            <a:r>
              <a:rPr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INITIATIVE </a:t>
            </a:r>
          </a:p>
        </p:txBody>
      </p:sp>
      <p:grpSp>
        <p:nvGrpSpPr>
          <p:cNvPr id="56" name="Oval 80">
            <a:extLst>
              <a:ext uri="{FF2B5EF4-FFF2-40B4-BE49-F238E27FC236}">
                <a16:creationId xmlns:a16="http://schemas.microsoft.com/office/drawing/2014/main" id="{9CBCA8E3-E83E-3B30-680E-ADFB52F1BB11}"/>
              </a:ext>
            </a:extLst>
          </p:cNvPr>
          <p:cNvGrpSpPr/>
          <p:nvPr/>
        </p:nvGrpSpPr>
        <p:grpSpPr>
          <a:xfrm>
            <a:off x="10685841" y="2041059"/>
            <a:ext cx="691906" cy="669019"/>
            <a:chOff x="0" y="0"/>
            <a:chExt cx="431992" cy="431992"/>
          </a:xfrm>
          <a:solidFill>
            <a:schemeClr val="tx1"/>
          </a:solidFill>
        </p:grpSpPr>
        <p:sp>
          <p:nvSpPr>
            <p:cNvPr id="57" name="Circle">
              <a:extLst>
                <a:ext uri="{FF2B5EF4-FFF2-40B4-BE49-F238E27FC236}">
                  <a16:creationId xmlns:a16="http://schemas.microsoft.com/office/drawing/2014/main" id="{308FD996-B959-1C1C-AE48-CDD07204507D}"/>
                </a:ext>
              </a:extLst>
            </p:cNvPr>
            <p:cNvSpPr/>
            <p:nvPr/>
          </p:nvSpPr>
          <p:spPr>
            <a:xfrm>
              <a:off x="0" y="0"/>
              <a:ext cx="431992" cy="43199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58" name="6">
              <a:extLst>
                <a:ext uri="{FF2B5EF4-FFF2-40B4-BE49-F238E27FC236}">
                  <a16:creationId xmlns:a16="http://schemas.microsoft.com/office/drawing/2014/main" id="{C491D566-3996-2D0B-481D-0E0462D0891A}"/>
                </a:ext>
              </a:extLst>
            </p:cNvPr>
            <p:cNvSpPr txBox="1"/>
            <p:nvPr/>
          </p:nvSpPr>
          <p:spPr>
            <a:xfrm>
              <a:off x="108983" y="66946"/>
              <a:ext cx="214025" cy="298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404040"/>
                  </a:solidFill>
                </a:defRPr>
              </a:lvl1pPr>
            </a:lstStyle>
            <a:p>
              <a:r>
                <a:rPr sz="2400" b="1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sp>
        <p:nvSpPr>
          <p:cNvPr id="59" name="Straight Connector 81">
            <a:extLst>
              <a:ext uri="{FF2B5EF4-FFF2-40B4-BE49-F238E27FC236}">
                <a16:creationId xmlns:a16="http://schemas.microsoft.com/office/drawing/2014/main" id="{889863C7-8B96-470F-6B19-84EA681AA432}"/>
              </a:ext>
            </a:extLst>
          </p:cNvPr>
          <p:cNvSpPr/>
          <p:nvPr/>
        </p:nvSpPr>
        <p:spPr>
          <a:xfrm flipV="1">
            <a:off x="11377747" y="2355099"/>
            <a:ext cx="5386253" cy="19846"/>
          </a:xfrm>
          <a:prstGeom prst="line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/>
          </a:p>
        </p:txBody>
      </p:sp>
      <p:sp>
        <p:nvSpPr>
          <p:cNvPr id="60" name="Rectangle 3">
            <a:extLst>
              <a:ext uri="{FF2B5EF4-FFF2-40B4-BE49-F238E27FC236}">
                <a16:creationId xmlns:a16="http://schemas.microsoft.com/office/drawing/2014/main" id="{84F7C714-4671-F5C1-E002-45F5D049E877}"/>
              </a:ext>
            </a:extLst>
          </p:cNvPr>
          <p:cNvSpPr/>
          <p:nvPr/>
        </p:nvSpPr>
        <p:spPr>
          <a:xfrm>
            <a:off x="9199687" y="1813098"/>
            <a:ext cx="1345141" cy="1190838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TextBox 82">
            <a:extLst>
              <a:ext uri="{FF2B5EF4-FFF2-40B4-BE49-F238E27FC236}">
                <a16:creationId xmlns:a16="http://schemas.microsoft.com/office/drawing/2014/main" id="{F1D24A8B-7A22-F572-DF9F-C3E19FC98FA8}"/>
              </a:ext>
            </a:extLst>
          </p:cNvPr>
          <p:cNvSpPr txBox="1"/>
          <p:nvPr/>
        </p:nvSpPr>
        <p:spPr>
          <a:xfrm>
            <a:off x="10391615" y="1596400"/>
            <a:ext cx="637238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r">
              <a:defRPr sz="1600" b="1">
                <a:solidFill>
                  <a:srgbClr val="FAC090"/>
                </a:solidFill>
              </a:defRPr>
            </a:pPr>
            <a:r>
              <a:rPr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STUDENTS LOVE OUR INITIATIVE AND IT’S RATING IS </a:t>
            </a:r>
            <a:r>
              <a:rPr sz="2200" dirty="0">
                <a:solidFill>
                  <a:schemeClr val="accent6">
                    <a:lumMod val="75000"/>
                  </a:schemeClr>
                </a:solidFill>
              </a:rPr>
              <a:t>4.8 STAR</a:t>
            </a:r>
            <a:r>
              <a:rPr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THIS IS OUR  </a:t>
            </a:r>
            <a:r>
              <a:rPr sz="2200" dirty="0">
                <a:solidFill>
                  <a:schemeClr val="accent6">
                    <a:lumMod val="75000"/>
                  </a:schemeClr>
                </a:solidFill>
              </a:rPr>
              <a:t>HIGHEST RATED </a:t>
            </a:r>
            <a:r>
              <a:rPr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BATCH </a:t>
            </a:r>
          </a:p>
        </p:txBody>
      </p:sp>
      <p:grpSp>
        <p:nvGrpSpPr>
          <p:cNvPr id="62" name="Group 95">
            <a:extLst>
              <a:ext uri="{FF2B5EF4-FFF2-40B4-BE49-F238E27FC236}">
                <a16:creationId xmlns:a16="http://schemas.microsoft.com/office/drawing/2014/main" id="{9748B93D-980F-E964-76AD-D31460411A14}"/>
              </a:ext>
            </a:extLst>
          </p:cNvPr>
          <p:cNvGrpSpPr/>
          <p:nvPr/>
        </p:nvGrpSpPr>
        <p:grpSpPr>
          <a:xfrm>
            <a:off x="9340700" y="7008555"/>
            <a:ext cx="927042" cy="961113"/>
            <a:chOff x="0" y="0"/>
            <a:chExt cx="561412" cy="454959"/>
          </a:xfrm>
        </p:grpSpPr>
        <p:grpSp>
          <p:nvGrpSpPr>
            <p:cNvPr id="63" name="Group 40">
              <a:extLst>
                <a:ext uri="{FF2B5EF4-FFF2-40B4-BE49-F238E27FC236}">
                  <a16:creationId xmlns:a16="http://schemas.microsoft.com/office/drawing/2014/main" id="{7845B220-6C79-DB36-3D9B-547FB5A0C289}"/>
                </a:ext>
              </a:extLst>
            </p:cNvPr>
            <p:cNvGrpSpPr/>
            <p:nvPr/>
          </p:nvGrpSpPr>
          <p:grpSpPr>
            <a:xfrm>
              <a:off x="320546" y="246936"/>
              <a:ext cx="240867" cy="208024"/>
              <a:chOff x="0" y="0"/>
              <a:chExt cx="240866" cy="208023"/>
            </a:xfrm>
          </p:grpSpPr>
          <p:sp>
            <p:nvSpPr>
              <p:cNvPr id="69" name="Connector: Elbow 24">
                <a:extLst>
                  <a:ext uri="{FF2B5EF4-FFF2-40B4-BE49-F238E27FC236}">
                    <a16:creationId xmlns:a16="http://schemas.microsoft.com/office/drawing/2014/main" id="{D56F0D8E-85ED-0EC3-EC18-32A1D34398AE}"/>
                  </a:ext>
                </a:extLst>
              </p:cNvPr>
              <p:cNvSpPr/>
              <p:nvPr/>
            </p:nvSpPr>
            <p:spPr>
              <a:xfrm>
                <a:off x="49546" y="20289"/>
                <a:ext cx="141776" cy="129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61" y="0"/>
                    </a:lnTo>
                    <a:lnTo>
                      <a:pt x="161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  <a:tailEnd type="oval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0" name="Connector: Elbow 31">
                <a:extLst>
                  <a:ext uri="{FF2B5EF4-FFF2-40B4-BE49-F238E27FC236}">
                    <a16:creationId xmlns:a16="http://schemas.microsoft.com/office/drawing/2014/main" id="{686DD5C4-BA47-9942-1F7B-9306D9F63B37}"/>
                  </a:ext>
                </a:extLst>
              </p:cNvPr>
              <p:cNvSpPr/>
              <p:nvPr/>
            </p:nvSpPr>
            <p:spPr>
              <a:xfrm>
                <a:off x="-1" y="-1"/>
                <a:ext cx="240868" cy="208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24" y="0"/>
                    </a:lnTo>
                    <a:lnTo>
                      <a:pt x="624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  <a:tailEnd type="oval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64" name="Straight Connector 97">
              <a:extLst>
                <a:ext uri="{FF2B5EF4-FFF2-40B4-BE49-F238E27FC236}">
                  <a16:creationId xmlns:a16="http://schemas.microsoft.com/office/drawing/2014/main" id="{C1A18330-C637-95B0-3CBE-7BF64A444919}"/>
                </a:ext>
              </a:extLst>
            </p:cNvPr>
            <p:cNvSpPr/>
            <p:nvPr/>
          </p:nvSpPr>
          <p:spPr>
            <a:xfrm>
              <a:off x="278001" y="210398"/>
              <a:ext cx="5199" cy="235039"/>
            </a:xfrm>
            <a:prstGeom prst="line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grpSp>
          <p:nvGrpSpPr>
            <p:cNvPr id="65" name="Group 41">
              <a:extLst>
                <a:ext uri="{FF2B5EF4-FFF2-40B4-BE49-F238E27FC236}">
                  <a16:creationId xmlns:a16="http://schemas.microsoft.com/office/drawing/2014/main" id="{F2838B00-A738-FE80-34DA-27FE4F546DAF}"/>
                </a:ext>
              </a:extLst>
            </p:cNvPr>
            <p:cNvGrpSpPr/>
            <p:nvPr/>
          </p:nvGrpSpPr>
          <p:grpSpPr>
            <a:xfrm>
              <a:off x="0" y="246936"/>
              <a:ext cx="240867" cy="208024"/>
              <a:chOff x="0" y="0"/>
              <a:chExt cx="240866" cy="208023"/>
            </a:xfrm>
          </p:grpSpPr>
          <p:sp>
            <p:nvSpPr>
              <p:cNvPr id="67" name="Connector: Elbow 42">
                <a:extLst>
                  <a:ext uri="{FF2B5EF4-FFF2-40B4-BE49-F238E27FC236}">
                    <a16:creationId xmlns:a16="http://schemas.microsoft.com/office/drawing/2014/main" id="{678B2D63-0497-3C76-F738-5DE9DACB67AA}"/>
                  </a:ext>
                </a:extLst>
              </p:cNvPr>
              <p:cNvSpPr/>
              <p:nvPr/>
            </p:nvSpPr>
            <p:spPr>
              <a:xfrm flipH="1">
                <a:off x="49544" y="20289"/>
                <a:ext cx="141777" cy="129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61" y="0"/>
                    </a:lnTo>
                    <a:lnTo>
                      <a:pt x="161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  <a:tailEnd type="oval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8" name="Connector: Elbow 43">
                <a:extLst>
                  <a:ext uri="{FF2B5EF4-FFF2-40B4-BE49-F238E27FC236}">
                    <a16:creationId xmlns:a16="http://schemas.microsoft.com/office/drawing/2014/main" id="{02831D40-B628-CA31-0554-3036B992BC8F}"/>
                  </a:ext>
                </a:extLst>
              </p:cNvPr>
              <p:cNvSpPr/>
              <p:nvPr/>
            </p:nvSpPr>
            <p:spPr>
              <a:xfrm flipH="1">
                <a:off x="0" y="0"/>
                <a:ext cx="240867" cy="208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24" y="0"/>
                    </a:lnTo>
                    <a:lnTo>
                      <a:pt x="624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  <a:tailEnd type="oval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D4DAC752-C52A-1ED8-FE12-6E5E0FFFD70B}"/>
                </a:ext>
              </a:extLst>
            </p:cNvPr>
            <p:cNvSpPr/>
            <p:nvPr/>
          </p:nvSpPr>
          <p:spPr>
            <a:xfrm flipH="1">
              <a:off x="47149" y="0"/>
              <a:ext cx="464719" cy="279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485" extrusionOk="0">
                  <a:moveTo>
                    <a:pt x="7917" y="4"/>
                  </a:moveTo>
                  <a:cubicBezTo>
                    <a:pt x="7731" y="12"/>
                    <a:pt x="7540" y="34"/>
                    <a:pt x="7343" y="71"/>
                  </a:cubicBezTo>
                  <a:cubicBezTo>
                    <a:pt x="4042" y="1059"/>
                    <a:pt x="3100" y="6066"/>
                    <a:pt x="3112" y="8812"/>
                  </a:cubicBezTo>
                  <a:cubicBezTo>
                    <a:pt x="51" y="10052"/>
                    <a:pt x="-128" y="14119"/>
                    <a:pt x="47" y="16049"/>
                  </a:cubicBezTo>
                  <a:cubicBezTo>
                    <a:pt x="480" y="20167"/>
                    <a:pt x="3353" y="21391"/>
                    <a:pt x="4356" y="21414"/>
                  </a:cubicBezTo>
                  <a:lnTo>
                    <a:pt x="17056" y="21485"/>
                  </a:lnTo>
                  <a:cubicBezTo>
                    <a:pt x="18637" y="21308"/>
                    <a:pt x="19762" y="20179"/>
                    <a:pt x="20659" y="18202"/>
                  </a:cubicBezTo>
                  <a:cubicBezTo>
                    <a:pt x="21472" y="16190"/>
                    <a:pt x="21207" y="13334"/>
                    <a:pt x="20784" y="11890"/>
                  </a:cubicBezTo>
                  <a:cubicBezTo>
                    <a:pt x="20461" y="10850"/>
                    <a:pt x="18966" y="8576"/>
                    <a:pt x="17061" y="9170"/>
                  </a:cubicBezTo>
                  <a:cubicBezTo>
                    <a:pt x="17263" y="7150"/>
                    <a:pt x="16725" y="5209"/>
                    <a:pt x="15821" y="4394"/>
                  </a:cubicBezTo>
                  <a:cubicBezTo>
                    <a:pt x="14709" y="3265"/>
                    <a:pt x="13378" y="3777"/>
                    <a:pt x="12541" y="4581"/>
                  </a:cubicBezTo>
                  <a:cubicBezTo>
                    <a:pt x="12142" y="2882"/>
                    <a:pt x="10696" y="-115"/>
                    <a:pt x="7917" y="4"/>
                  </a:cubicBez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/>
              </a:pPr>
              <a:endParaRPr/>
            </a:p>
          </p:txBody>
        </p:sp>
      </p:grpSp>
      <p:sp>
        <p:nvSpPr>
          <p:cNvPr id="71" name="Heart 38">
            <a:extLst>
              <a:ext uri="{FF2B5EF4-FFF2-40B4-BE49-F238E27FC236}">
                <a16:creationId xmlns:a16="http://schemas.microsoft.com/office/drawing/2014/main" id="{E43093E7-43C2-582A-C99A-283874DF5DB8}"/>
              </a:ext>
            </a:extLst>
          </p:cNvPr>
          <p:cNvSpPr/>
          <p:nvPr/>
        </p:nvSpPr>
        <p:spPr>
          <a:xfrm>
            <a:off x="9340700" y="2007527"/>
            <a:ext cx="1050915" cy="864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0657" h="15999" extrusionOk="0">
                <a:moveTo>
                  <a:pt x="5328" y="3849"/>
                </a:moveTo>
                <a:cubicBezTo>
                  <a:pt x="7532" y="-5601"/>
                  <a:pt x="16128" y="3849"/>
                  <a:pt x="5328" y="15999"/>
                </a:cubicBezTo>
                <a:cubicBezTo>
                  <a:pt x="-5472" y="3849"/>
                  <a:pt x="3124" y="-5601"/>
                  <a:pt x="5328" y="384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" name="Freeform 20">
            <a:extLst>
              <a:ext uri="{FF2B5EF4-FFF2-40B4-BE49-F238E27FC236}">
                <a16:creationId xmlns:a16="http://schemas.microsoft.com/office/drawing/2014/main" id="{636AC8D9-16AE-291B-5B6B-9359B072BC13}"/>
              </a:ext>
            </a:extLst>
          </p:cNvPr>
          <p:cNvSpPr/>
          <p:nvPr/>
        </p:nvSpPr>
        <p:spPr>
          <a:xfrm>
            <a:off x="8057941" y="8267700"/>
            <a:ext cx="1048932" cy="1041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88" h="21600" extrusionOk="0">
                <a:moveTo>
                  <a:pt x="6340" y="21569"/>
                </a:moveTo>
                <a:cubicBezTo>
                  <a:pt x="-379" y="20372"/>
                  <a:pt x="1597" y="16155"/>
                  <a:pt x="0" y="11907"/>
                </a:cubicBezTo>
                <a:cubicBezTo>
                  <a:pt x="1168" y="11656"/>
                  <a:pt x="2862" y="15504"/>
                  <a:pt x="2481" y="13682"/>
                </a:cubicBezTo>
                <a:cubicBezTo>
                  <a:pt x="484" y="6482"/>
                  <a:pt x="6457" y="6276"/>
                  <a:pt x="4560" y="0"/>
                </a:cubicBezTo>
                <a:cubicBezTo>
                  <a:pt x="10456" y="411"/>
                  <a:pt x="8732" y="7170"/>
                  <a:pt x="11505" y="8813"/>
                </a:cubicBezTo>
                <a:cubicBezTo>
                  <a:pt x="12257" y="8979"/>
                  <a:pt x="13160" y="8221"/>
                  <a:pt x="11489" y="4843"/>
                </a:cubicBezTo>
                <a:cubicBezTo>
                  <a:pt x="21221" y="13787"/>
                  <a:pt x="14388" y="21099"/>
                  <a:pt x="8729" y="21600"/>
                </a:cubicBezTo>
                <a:cubicBezTo>
                  <a:pt x="11311" y="19861"/>
                  <a:pt x="12168" y="12420"/>
                  <a:pt x="6829" y="7784"/>
                </a:cubicBezTo>
                <a:cubicBezTo>
                  <a:pt x="8165" y="12102"/>
                  <a:pt x="7277" y="14232"/>
                  <a:pt x="6414" y="16393"/>
                </a:cubicBezTo>
                <a:cubicBezTo>
                  <a:pt x="6400" y="15295"/>
                  <a:pt x="7310" y="12933"/>
                  <a:pt x="5072" y="11557"/>
                </a:cubicBezTo>
                <a:cubicBezTo>
                  <a:pt x="6119" y="15696"/>
                  <a:pt x="1695" y="16999"/>
                  <a:pt x="6340" y="2156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" name="Donut 24">
            <a:extLst>
              <a:ext uri="{FF2B5EF4-FFF2-40B4-BE49-F238E27FC236}">
                <a16:creationId xmlns:a16="http://schemas.microsoft.com/office/drawing/2014/main" id="{C802B95A-5484-46A0-3E3A-8E5D73FD085E}"/>
              </a:ext>
            </a:extLst>
          </p:cNvPr>
          <p:cNvSpPr/>
          <p:nvPr/>
        </p:nvSpPr>
        <p:spPr>
          <a:xfrm>
            <a:off x="8057941" y="5661606"/>
            <a:ext cx="1069096" cy="1103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12" y="7118"/>
                </a:moveTo>
                <a:cubicBezTo>
                  <a:pt x="11142" y="7118"/>
                  <a:pt x="11739" y="7259"/>
                  <a:pt x="12265" y="7524"/>
                </a:cubicBezTo>
                <a:lnTo>
                  <a:pt x="10848" y="8930"/>
                </a:lnTo>
                <a:cubicBezTo>
                  <a:pt x="10739" y="8904"/>
                  <a:pt x="10627" y="8896"/>
                  <a:pt x="10512" y="8896"/>
                </a:cubicBezTo>
                <a:cubicBezTo>
                  <a:pt x="9244" y="8896"/>
                  <a:pt x="8217" y="9915"/>
                  <a:pt x="8217" y="11173"/>
                </a:cubicBezTo>
                <a:cubicBezTo>
                  <a:pt x="8217" y="12430"/>
                  <a:pt x="9244" y="13450"/>
                  <a:pt x="10512" y="13450"/>
                </a:cubicBezTo>
                <a:cubicBezTo>
                  <a:pt x="11780" y="13450"/>
                  <a:pt x="12807" y="12430"/>
                  <a:pt x="12807" y="11173"/>
                </a:cubicBezTo>
                <a:cubicBezTo>
                  <a:pt x="12807" y="10976"/>
                  <a:pt x="12782" y="10786"/>
                  <a:pt x="12727" y="10606"/>
                </a:cubicBezTo>
                <a:lnTo>
                  <a:pt x="14092" y="9252"/>
                </a:lnTo>
                <a:cubicBezTo>
                  <a:pt x="14422" y="9817"/>
                  <a:pt x="14600" y="10474"/>
                  <a:pt x="14600" y="11173"/>
                </a:cubicBezTo>
                <a:cubicBezTo>
                  <a:pt x="14600" y="13412"/>
                  <a:pt x="12770" y="15228"/>
                  <a:pt x="10512" y="15228"/>
                </a:cubicBezTo>
                <a:cubicBezTo>
                  <a:pt x="8254" y="15228"/>
                  <a:pt x="6424" y="13412"/>
                  <a:pt x="6424" y="11173"/>
                </a:cubicBezTo>
                <a:cubicBezTo>
                  <a:pt x="6424" y="8933"/>
                  <a:pt x="8254" y="7118"/>
                  <a:pt x="10512" y="7118"/>
                </a:cubicBezTo>
                <a:close/>
                <a:moveTo>
                  <a:pt x="10512" y="3874"/>
                </a:moveTo>
                <a:cubicBezTo>
                  <a:pt x="12052" y="3874"/>
                  <a:pt x="13481" y="4343"/>
                  <a:pt x="14662" y="5147"/>
                </a:cubicBezTo>
                <a:lnTo>
                  <a:pt x="13249" y="6548"/>
                </a:lnTo>
                <a:cubicBezTo>
                  <a:pt x="12455" y="6058"/>
                  <a:pt x="11515" y="5788"/>
                  <a:pt x="10512" y="5788"/>
                </a:cubicBezTo>
                <a:cubicBezTo>
                  <a:pt x="7514" y="5788"/>
                  <a:pt x="5084" y="8199"/>
                  <a:pt x="5084" y="11173"/>
                </a:cubicBezTo>
                <a:cubicBezTo>
                  <a:pt x="5084" y="14146"/>
                  <a:pt x="7514" y="16557"/>
                  <a:pt x="10512" y="16557"/>
                </a:cubicBezTo>
                <a:cubicBezTo>
                  <a:pt x="13510" y="16557"/>
                  <a:pt x="15940" y="14146"/>
                  <a:pt x="15940" y="11173"/>
                </a:cubicBezTo>
                <a:cubicBezTo>
                  <a:pt x="15940" y="10104"/>
                  <a:pt x="15626" y="9108"/>
                  <a:pt x="15076" y="8276"/>
                </a:cubicBezTo>
                <a:lnTo>
                  <a:pt x="16467" y="6897"/>
                </a:lnTo>
                <a:cubicBezTo>
                  <a:pt x="17352" y="8095"/>
                  <a:pt x="17871" y="9574"/>
                  <a:pt x="17871" y="11173"/>
                </a:cubicBezTo>
                <a:cubicBezTo>
                  <a:pt x="17871" y="15204"/>
                  <a:pt x="14576" y="18472"/>
                  <a:pt x="10512" y="18472"/>
                </a:cubicBezTo>
                <a:cubicBezTo>
                  <a:pt x="6448" y="18472"/>
                  <a:pt x="3154" y="15204"/>
                  <a:pt x="3154" y="11173"/>
                </a:cubicBezTo>
                <a:cubicBezTo>
                  <a:pt x="3154" y="7142"/>
                  <a:pt x="6448" y="3874"/>
                  <a:pt x="10512" y="3874"/>
                </a:cubicBezTo>
                <a:close/>
                <a:moveTo>
                  <a:pt x="10512" y="746"/>
                </a:moveTo>
                <a:cubicBezTo>
                  <a:pt x="12727" y="746"/>
                  <a:pt x="14782" y="1425"/>
                  <a:pt x="16474" y="2589"/>
                </a:cubicBezTo>
                <a:lnTo>
                  <a:pt x="16520" y="3304"/>
                </a:lnTo>
                <a:lnTo>
                  <a:pt x="15548" y="4268"/>
                </a:lnTo>
                <a:cubicBezTo>
                  <a:pt x="14137" y="3242"/>
                  <a:pt x="12395" y="2642"/>
                  <a:pt x="10512" y="2642"/>
                </a:cubicBezTo>
                <a:cubicBezTo>
                  <a:pt x="5762" y="2642"/>
                  <a:pt x="1912" y="6461"/>
                  <a:pt x="1912" y="11173"/>
                </a:cubicBezTo>
                <a:cubicBezTo>
                  <a:pt x="1912" y="15884"/>
                  <a:pt x="5762" y="19703"/>
                  <a:pt x="10512" y="19703"/>
                </a:cubicBezTo>
                <a:cubicBezTo>
                  <a:pt x="15262" y="19703"/>
                  <a:pt x="19112" y="15884"/>
                  <a:pt x="19112" y="11173"/>
                </a:cubicBezTo>
                <a:cubicBezTo>
                  <a:pt x="19112" y="9233"/>
                  <a:pt x="18460" y="7445"/>
                  <a:pt x="17353" y="6018"/>
                </a:cubicBezTo>
                <a:lnTo>
                  <a:pt x="18222" y="5155"/>
                </a:lnTo>
                <a:lnTo>
                  <a:pt x="19130" y="5212"/>
                </a:lnTo>
                <a:cubicBezTo>
                  <a:pt x="20326" y="6898"/>
                  <a:pt x="21024" y="8955"/>
                  <a:pt x="21024" y="11173"/>
                </a:cubicBezTo>
                <a:cubicBezTo>
                  <a:pt x="21024" y="16932"/>
                  <a:pt x="16318" y="21600"/>
                  <a:pt x="10512" y="21600"/>
                </a:cubicBezTo>
                <a:cubicBezTo>
                  <a:pt x="4706" y="21600"/>
                  <a:pt x="0" y="16932"/>
                  <a:pt x="0" y="11173"/>
                </a:cubicBezTo>
                <a:cubicBezTo>
                  <a:pt x="0" y="5414"/>
                  <a:pt x="4706" y="746"/>
                  <a:pt x="10512" y="746"/>
                </a:cubicBezTo>
                <a:close/>
                <a:moveTo>
                  <a:pt x="19585" y="0"/>
                </a:moveTo>
                <a:lnTo>
                  <a:pt x="19704" y="1881"/>
                </a:lnTo>
                <a:lnTo>
                  <a:pt x="21600" y="1999"/>
                </a:lnTo>
                <a:lnTo>
                  <a:pt x="19276" y="4304"/>
                </a:lnTo>
                <a:lnTo>
                  <a:pt x="18080" y="4229"/>
                </a:lnTo>
                <a:lnTo>
                  <a:pt x="11567" y="10690"/>
                </a:lnTo>
                <a:cubicBezTo>
                  <a:pt x="11642" y="10835"/>
                  <a:pt x="11680" y="10999"/>
                  <a:pt x="11680" y="11173"/>
                </a:cubicBezTo>
                <a:cubicBezTo>
                  <a:pt x="11680" y="11813"/>
                  <a:pt x="11157" y="12331"/>
                  <a:pt x="10512" y="12331"/>
                </a:cubicBezTo>
                <a:cubicBezTo>
                  <a:pt x="9867" y="12331"/>
                  <a:pt x="9344" y="11813"/>
                  <a:pt x="9344" y="11173"/>
                </a:cubicBezTo>
                <a:cubicBezTo>
                  <a:pt x="9344" y="10533"/>
                  <a:pt x="9867" y="10014"/>
                  <a:pt x="10512" y="10014"/>
                </a:cubicBezTo>
                <a:lnTo>
                  <a:pt x="10711" y="10054"/>
                </a:lnTo>
                <a:lnTo>
                  <a:pt x="17336" y="3483"/>
                </a:lnTo>
                <a:lnTo>
                  <a:pt x="17261" y="230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700"/>
            </a:pPr>
            <a:endParaRPr/>
          </a:p>
        </p:txBody>
      </p:sp>
      <p:sp>
        <p:nvSpPr>
          <p:cNvPr id="74" name="Rectangle 7">
            <a:extLst>
              <a:ext uri="{FF2B5EF4-FFF2-40B4-BE49-F238E27FC236}">
                <a16:creationId xmlns:a16="http://schemas.microsoft.com/office/drawing/2014/main" id="{08A9C959-9B00-7227-5F32-B57DE0A408DE}"/>
              </a:ext>
            </a:extLst>
          </p:cNvPr>
          <p:cNvSpPr/>
          <p:nvPr/>
        </p:nvSpPr>
        <p:spPr>
          <a:xfrm>
            <a:off x="9277141" y="4398211"/>
            <a:ext cx="1120559" cy="1042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79" y="13703"/>
                </a:moveTo>
                <a:lnTo>
                  <a:pt x="5799" y="13703"/>
                </a:lnTo>
                <a:lnTo>
                  <a:pt x="5799" y="19463"/>
                </a:lnTo>
                <a:lnTo>
                  <a:pt x="2679" y="19463"/>
                </a:lnTo>
                <a:close/>
                <a:moveTo>
                  <a:pt x="7480" y="11303"/>
                </a:moveTo>
                <a:lnTo>
                  <a:pt x="10600" y="11303"/>
                </a:lnTo>
                <a:lnTo>
                  <a:pt x="10600" y="19463"/>
                </a:lnTo>
                <a:lnTo>
                  <a:pt x="7480" y="19463"/>
                </a:lnTo>
                <a:close/>
                <a:moveTo>
                  <a:pt x="12280" y="8903"/>
                </a:moveTo>
                <a:lnTo>
                  <a:pt x="15400" y="8903"/>
                </a:lnTo>
                <a:lnTo>
                  <a:pt x="15400" y="19463"/>
                </a:lnTo>
                <a:lnTo>
                  <a:pt x="12280" y="19463"/>
                </a:lnTo>
                <a:close/>
                <a:moveTo>
                  <a:pt x="17081" y="6503"/>
                </a:moveTo>
                <a:lnTo>
                  <a:pt x="20201" y="6503"/>
                </a:lnTo>
                <a:lnTo>
                  <a:pt x="20201" y="19463"/>
                </a:lnTo>
                <a:lnTo>
                  <a:pt x="17081" y="19463"/>
                </a:lnTo>
                <a:close/>
                <a:moveTo>
                  <a:pt x="15479" y="1499"/>
                </a:moveTo>
                <a:lnTo>
                  <a:pt x="19204" y="1649"/>
                </a:lnTo>
                <a:lnTo>
                  <a:pt x="17472" y="4951"/>
                </a:lnTo>
                <a:lnTo>
                  <a:pt x="16974" y="4088"/>
                </a:lnTo>
                <a:lnTo>
                  <a:pt x="3610" y="11803"/>
                </a:lnTo>
                <a:lnTo>
                  <a:pt x="2614" y="10077"/>
                </a:lnTo>
                <a:lnTo>
                  <a:pt x="15978" y="2362"/>
                </a:lnTo>
                <a:close/>
                <a:moveTo>
                  <a:pt x="0" y="0"/>
                </a:moveTo>
                <a:lnTo>
                  <a:pt x="1200" y="0"/>
                </a:lnTo>
                <a:lnTo>
                  <a:pt x="1200" y="20400"/>
                </a:lnTo>
                <a:lnTo>
                  <a:pt x="21600" y="20400"/>
                </a:lnTo>
                <a:lnTo>
                  <a:pt x="21600" y="21600"/>
                </a:lnTo>
                <a:lnTo>
                  <a:pt x="1200" y="21600"/>
                </a:lnTo>
                <a:lnTo>
                  <a:pt x="1200" y="21600"/>
                </a:lnTo>
                <a:lnTo>
                  <a:pt x="0" y="21600"/>
                </a:lnTo>
                <a:lnTo>
                  <a:pt x="0" y="204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" name="Oval 25">
            <a:extLst>
              <a:ext uri="{FF2B5EF4-FFF2-40B4-BE49-F238E27FC236}">
                <a16:creationId xmlns:a16="http://schemas.microsoft.com/office/drawing/2014/main" id="{7D30A333-2B3C-3EA2-B39C-3AE4D04426E0}"/>
              </a:ext>
            </a:extLst>
          </p:cNvPr>
          <p:cNvSpPr/>
          <p:nvPr/>
        </p:nvSpPr>
        <p:spPr>
          <a:xfrm>
            <a:off x="7981741" y="3073153"/>
            <a:ext cx="1213043" cy="1114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80" y="0"/>
                </a:moveTo>
                <a:cubicBezTo>
                  <a:pt x="10478" y="0"/>
                  <a:pt x="11612" y="1132"/>
                  <a:pt x="11612" y="2528"/>
                </a:cubicBezTo>
                <a:cubicBezTo>
                  <a:pt x="11612" y="3550"/>
                  <a:pt x="11004" y="4431"/>
                  <a:pt x="10128" y="4824"/>
                </a:cubicBezTo>
                <a:lnTo>
                  <a:pt x="10762" y="7818"/>
                </a:lnTo>
                <a:cubicBezTo>
                  <a:pt x="10791" y="7810"/>
                  <a:pt x="10820" y="7809"/>
                  <a:pt x="10849" y="7809"/>
                </a:cubicBezTo>
                <a:cubicBezTo>
                  <a:pt x="12247" y="7809"/>
                  <a:pt x="13380" y="8941"/>
                  <a:pt x="13380" y="10337"/>
                </a:cubicBezTo>
                <a:lnTo>
                  <a:pt x="13369" y="10485"/>
                </a:lnTo>
                <a:lnTo>
                  <a:pt x="16915" y="11448"/>
                </a:lnTo>
                <a:cubicBezTo>
                  <a:pt x="17353" y="10717"/>
                  <a:pt x="18154" y="10233"/>
                  <a:pt x="19069" y="10233"/>
                </a:cubicBezTo>
                <a:cubicBezTo>
                  <a:pt x="20467" y="10233"/>
                  <a:pt x="21600" y="11365"/>
                  <a:pt x="21600" y="12761"/>
                </a:cubicBezTo>
                <a:cubicBezTo>
                  <a:pt x="21600" y="14157"/>
                  <a:pt x="20467" y="15289"/>
                  <a:pt x="19069" y="15289"/>
                </a:cubicBezTo>
                <a:cubicBezTo>
                  <a:pt x="17670" y="15289"/>
                  <a:pt x="16537" y="14157"/>
                  <a:pt x="16537" y="12761"/>
                </a:cubicBezTo>
                <a:lnTo>
                  <a:pt x="16578" y="12354"/>
                </a:lnTo>
                <a:lnTo>
                  <a:pt x="13112" y="11413"/>
                </a:lnTo>
                <a:cubicBezTo>
                  <a:pt x="12876" y="11966"/>
                  <a:pt x="12428" y="12401"/>
                  <a:pt x="11876" y="12644"/>
                </a:cubicBezTo>
                <a:lnTo>
                  <a:pt x="12780" y="16577"/>
                </a:lnTo>
                <a:cubicBezTo>
                  <a:pt x="14026" y="16724"/>
                  <a:pt x="14987" y="17786"/>
                  <a:pt x="14987" y="19072"/>
                </a:cubicBezTo>
                <a:cubicBezTo>
                  <a:pt x="14987" y="20468"/>
                  <a:pt x="13854" y="21600"/>
                  <a:pt x="12456" y="21600"/>
                </a:cubicBezTo>
                <a:cubicBezTo>
                  <a:pt x="11058" y="21600"/>
                  <a:pt x="9924" y="20468"/>
                  <a:pt x="9924" y="19072"/>
                </a:cubicBezTo>
                <a:cubicBezTo>
                  <a:pt x="9924" y="17902"/>
                  <a:pt x="10721" y="16917"/>
                  <a:pt x="11805" y="16639"/>
                </a:cubicBezTo>
                <a:lnTo>
                  <a:pt x="10936" y="12857"/>
                </a:lnTo>
                <a:cubicBezTo>
                  <a:pt x="10907" y="12865"/>
                  <a:pt x="10878" y="12865"/>
                  <a:pt x="10849" y="12865"/>
                </a:cubicBezTo>
                <a:cubicBezTo>
                  <a:pt x="9875" y="12865"/>
                  <a:pt x="9030" y="12316"/>
                  <a:pt x="8617" y="11506"/>
                </a:cubicBezTo>
                <a:lnTo>
                  <a:pt x="4865" y="13044"/>
                </a:lnTo>
                <a:cubicBezTo>
                  <a:pt x="4993" y="13346"/>
                  <a:pt x="5063" y="13677"/>
                  <a:pt x="5063" y="14025"/>
                </a:cubicBezTo>
                <a:cubicBezTo>
                  <a:pt x="5063" y="15421"/>
                  <a:pt x="3930" y="16553"/>
                  <a:pt x="2531" y="16553"/>
                </a:cubicBezTo>
                <a:cubicBezTo>
                  <a:pt x="1133" y="16553"/>
                  <a:pt x="0" y="15421"/>
                  <a:pt x="0" y="14025"/>
                </a:cubicBezTo>
                <a:cubicBezTo>
                  <a:pt x="0" y="12629"/>
                  <a:pt x="1133" y="11497"/>
                  <a:pt x="2531" y="11497"/>
                </a:cubicBezTo>
                <a:cubicBezTo>
                  <a:pt x="3226" y="11497"/>
                  <a:pt x="3856" y="11777"/>
                  <a:pt x="4313" y="12230"/>
                </a:cubicBezTo>
                <a:lnTo>
                  <a:pt x="8342" y="10578"/>
                </a:lnTo>
                <a:cubicBezTo>
                  <a:pt x="8321" y="10500"/>
                  <a:pt x="8318" y="10419"/>
                  <a:pt x="8318" y="10337"/>
                </a:cubicBezTo>
                <a:cubicBezTo>
                  <a:pt x="8318" y="9307"/>
                  <a:pt x="8935" y="8421"/>
                  <a:pt x="9822" y="8031"/>
                </a:cubicBezTo>
                <a:lnTo>
                  <a:pt x="9189" y="5045"/>
                </a:lnTo>
                <a:cubicBezTo>
                  <a:pt x="9153" y="5055"/>
                  <a:pt x="9117" y="5056"/>
                  <a:pt x="9080" y="5056"/>
                </a:cubicBezTo>
                <a:cubicBezTo>
                  <a:pt x="7682" y="5056"/>
                  <a:pt x="6549" y="3924"/>
                  <a:pt x="6549" y="2528"/>
                </a:cubicBezTo>
                <a:cubicBezTo>
                  <a:pt x="6549" y="1132"/>
                  <a:pt x="7682" y="0"/>
                  <a:pt x="908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Pentagon 3">
            <a:extLst>
              <a:ext uri="{FF2B5EF4-FFF2-40B4-BE49-F238E27FC236}">
                <a16:creationId xmlns:a16="http://schemas.microsoft.com/office/drawing/2014/main" id="{BA619710-3B21-4991-4540-AD85C8BDA257}"/>
              </a:ext>
            </a:extLst>
          </p:cNvPr>
          <p:cNvSpPr/>
          <p:nvPr/>
        </p:nvSpPr>
        <p:spPr>
          <a:xfrm rot="5400000">
            <a:off x="5547967" y="-5110360"/>
            <a:ext cx="841155" cy="11937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TextBox 1">
            <a:extLst>
              <a:ext uri="{FF2B5EF4-FFF2-40B4-BE49-F238E27FC236}">
                <a16:creationId xmlns:a16="http://schemas.microsoft.com/office/drawing/2014/main" id="{D2F837DC-674E-3CEB-63E9-F587EDDD3C5F}"/>
              </a:ext>
            </a:extLst>
          </p:cNvPr>
          <p:cNvSpPr txBox="1"/>
          <p:nvPr/>
        </p:nvSpPr>
        <p:spPr>
          <a:xfrm>
            <a:off x="3933598" y="521122"/>
            <a:ext cx="655606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600" b="1">
                <a:solidFill>
                  <a:srgbClr val="F2F2F2"/>
                </a:solidFill>
              </a:defRPr>
            </a:lvl1pPr>
          </a:lstStyle>
          <a:p>
            <a:r>
              <a:rPr dirty="0"/>
              <a:t>What Is This Workshop All About?</a:t>
            </a:r>
          </a:p>
        </p:txBody>
      </p:sp>
      <p:sp>
        <p:nvSpPr>
          <p:cNvPr id="79" name="TextBox 17">
            <a:extLst>
              <a:ext uri="{FF2B5EF4-FFF2-40B4-BE49-F238E27FC236}">
                <a16:creationId xmlns:a16="http://schemas.microsoft.com/office/drawing/2014/main" id="{D111AA81-B02F-9DD5-7379-FD1F412B908F}"/>
              </a:ext>
            </a:extLst>
          </p:cNvPr>
          <p:cNvSpPr txBox="1"/>
          <p:nvPr/>
        </p:nvSpPr>
        <p:spPr>
          <a:xfrm>
            <a:off x="2142191" y="888605"/>
            <a:ext cx="7416941" cy="162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Oswald Bold"/>
              </a:rPr>
              <a:t> </a:t>
            </a:r>
          </a:p>
        </p:txBody>
      </p:sp>
      <p:grpSp>
        <p:nvGrpSpPr>
          <p:cNvPr id="80" name="Oval 80">
            <a:extLst>
              <a:ext uri="{FF2B5EF4-FFF2-40B4-BE49-F238E27FC236}">
                <a16:creationId xmlns:a16="http://schemas.microsoft.com/office/drawing/2014/main" id="{AE1B2B0A-3D7F-85C1-CB0C-660D849240B6}"/>
              </a:ext>
            </a:extLst>
          </p:cNvPr>
          <p:cNvGrpSpPr/>
          <p:nvPr/>
        </p:nvGrpSpPr>
        <p:grpSpPr>
          <a:xfrm>
            <a:off x="10648741" y="4612149"/>
            <a:ext cx="691906" cy="669019"/>
            <a:chOff x="0" y="0"/>
            <a:chExt cx="431992" cy="431992"/>
          </a:xfrm>
          <a:solidFill>
            <a:schemeClr val="tx1"/>
          </a:solidFill>
        </p:grpSpPr>
        <p:sp>
          <p:nvSpPr>
            <p:cNvPr id="81" name="Circle">
              <a:extLst>
                <a:ext uri="{FF2B5EF4-FFF2-40B4-BE49-F238E27FC236}">
                  <a16:creationId xmlns:a16="http://schemas.microsoft.com/office/drawing/2014/main" id="{265CC2B0-B63D-0C03-9F79-55C91E9556AE}"/>
                </a:ext>
              </a:extLst>
            </p:cNvPr>
            <p:cNvSpPr/>
            <p:nvPr/>
          </p:nvSpPr>
          <p:spPr>
            <a:xfrm>
              <a:off x="0" y="0"/>
              <a:ext cx="431992" cy="43199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82" name="6">
              <a:extLst>
                <a:ext uri="{FF2B5EF4-FFF2-40B4-BE49-F238E27FC236}">
                  <a16:creationId xmlns:a16="http://schemas.microsoft.com/office/drawing/2014/main" id="{EACD96EF-5AEC-D3F1-61BB-320EF3600402}"/>
                </a:ext>
              </a:extLst>
            </p:cNvPr>
            <p:cNvSpPr txBox="1"/>
            <p:nvPr/>
          </p:nvSpPr>
          <p:spPr>
            <a:xfrm>
              <a:off x="108983" y="66946"/>
              <a:ext cx="214025" cy="2981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404040"/>
                  </a:solidFill>
                </a:defRPr>
              </a:lvl1pPr>
            </a:lstStyle>
            <a:p>
              <a:r>
                <a:rPr lang="en-IN" sz="2400" b="1" dirty="0">
                  <a:solidFill>
                    <a:schemeClr val="bg1"/>
                  </a:solidFill>
                </a:rPr>
                <a:t>4</a:t>
              </a:r>
              <a:endParaRPr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Straight Connector 81">
            <a:extLst>
              <a:ext uri="{FF2B5EF4-FFF2-40B4-BE49-F238E27FC236}">
                <a16:creationId xmlns:a16="http://schemas.microsoft.com/office/drawing/2014/main" id="{40CA5808-D725-0AC4-F6E9-4D196A450F43}"/>
              </a:ext>
            </a:extLst>
          </p:cNvPr>
          <p:cNvSpPr/>
          <p:nvPr/>
        </p:nvSpPr>
        <p:spPr>
          <a:xfrm flipV="1">
            <a:off x="11340647" y="4926189"/>
            <a:ext cx="5386253" cy="19846"/>
          </a:xfrm>
          <a:prstGeom prst="line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/>
          </a:p>
        </p:txBody>
      </p:sp>
      <p:sp>
        <p:nvSpPr>
          <p:cNvPr id="84" name="Straight Connector 81">
            <a:extLst>
              <a:ext uri="{FF2B5EF4-FFF2-40B4-BE49-F238E27FC236}">
                <a16:creationId xmlns:a16="http://schemas.microsoft.com/office/drawing/2014/main" id="{790D7C8E-EBA8-3384-37F7-D5B84E6EE069}"/>
              </a:ext>
            </a:extLst>
          </p:cNvPr>
          <p:cNvSpPr/>
          <p:nvPr/>
        </p:nvSpPr>
        <p:spPr>
          <a:xfrm flipH="1">
            <a:off x="1757288" y="3771900"/>
            <a:ext cx="5386253" cy="17245"/>
          </a:xfrm>
          <a:prstGeom prst="line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 dirty="0"/>
          </a:p>
        </p:txBody>
      </p:sp>
      <p:grpSp>
        <p:nvGrpSpPr>
          <p:cNvPr id="85" name="Oval 80">
            <a:extLst>
              <a:ext uri="{FF2B5EF4-FFF2-40B4-BE49-F238E27FC236}">
                <a16:creationId xmlns:a16="http://schemas.microsoft.com/office/drawing/2014/main" id="{56D6973C-041B-5809-EAE4-AF8D02FDC155}"/>
              </a:ext>
            </a:extLst>
          </p:cNvPr>
          <p:cNvGrpSpPr/>
          <p:nvPr/>
        </p:nvGrpSpPr>
        <p:grpSpPr>
          <a:xfrm>
            <a:off x="7075163" y="3451361"/>
            <a:ext cx="691906" cy="669019"/>
            <a:chOff x="0" y="0"/>
            <a:chExt cx="431992" cy="431992"/>
          </a:xfrm>
          <a:solidFill>
            <a:schemeClr val="tx1"/>
          </a:solidFill>
        </p:grpSpPr>
        <p:sp>
          <p:nvSpPr>
            <p:cNvPr id="86" name="Circle">
              <a:extLst>
                <a:ext uri="{FF2B5EF4-FFF2-40B4-BE49-F238E27FC236}">
                  <a16:creationId xmlns:a16="http://schemas.microsoft.com/office/drawing/2014/main" id="{CEF100E4-9CB1-0E40-B7A2-F8ED7E54FA4F}"/>
                </a:ext>
              </a:extLst>
            </p:cNvPr>
            <p:cNvSpPr/>
            <p:nvPr/>
          </p:nvSpPr>
          <p:spPr>
            <a:xfrm>
              <a:off x="0" y="0"/>
              <a:ext cx="431992" cy="43199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87" name="6">
              <a:extLst>
                <a:ext uri="{FF2B5EF4-FFF2-40B4-BE49-F238E27FC236}">
                  <a16:creationId xmlns:a16="http://schemas.microsoft.com/office/drawing/2014/main" id="{6B5B7319-455F-8C4E-257F-6A178B8A1879}"/>
                </a:ext>
              </a:extLst>
            </p:cNvPr>
            <p:cNvSpPr txBox="1"/>
            <p:nvPr/>
          </p:nvSpPr>
          <p:spPr>
            <a:xfrm>
              <a:off x="108983" y="66946"/>
              <a:ext cx="214025" cy="2981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404040"/>
                  </a:solidFill>
                </a:defRPr>
              </a:lvl1pPr>
            </a:lstStyle>
            <a:p>
              <a:r>
                <a:rPr lang="en-IN" sz="2400" b="1" dirty="0">
                  <a:solidFill>
                    <a:schemeClr val="bg1"/>
                  </a:solidFill>
                </a:rPr>
                <a:t>5</a:t>
              </a:r>
              <a:endParaRPr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9" name="Straight Connector 81">
            <a:extLst>
              <a:ext uri="{FF2B5EF4-FFF2-40B4-BE49-F238E27FC236}">
                <a16:creationId xmlns:a16="http://schemas.microsoft.com/office/drawing/2014/main" id="{2168C881-2A99-9F34-3FE2-994B5595EA1B}"/>
              </a:ext>
            </a:extLst>
          </p:cNvPr>
          <p:cNvSpPr/>
          <p:nvPr/>
        </p:nvSpPr>
        <p:spPr>
          <a:xfrm flipH="1">
            <a:off x="1742032" y="6286500"/>
            <a:ext cx="5386253" cy="17245"/>
          </a:xfrm>
          <a:prstGeom prst="line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/>
          </a:p>
        </p:txBody>
      </p:sp>
      <p:grpSp>
        <p:nvGrpSpPr>
          <p:cNvPr id="90" name="Oval 80">
            <a:extLst>
              <a:ext uri="{FF2B5EF4-FFF2-40B4-BE49-F238E27FC236}">
                <a16:creationId xmlns:a16="http://schemas.microsoft.com/office/drawing/2014/main" id="{10122830-80F4-FD45-23AC-A0EC06F2650A}"/>
              </a:ext>
            </a:extLst>
          </p:cNvPr>
          <p:cNvGrpSpPr/>
          <p:nvPr/>
        </p:nvGrpSpPr>
        <p:grpSpPr>
          <a:xfrm>
            <a:off x="7102215" y="5929655"/>
            <a:ext cx="691906" cy="669019"/>
            <a:chOff x="0" y="0"/>
            <a:chExt cx="431992" cy="431992"/>
          </a:xfrm>
          <a:solidFill>
            <a:schemeClr val="tx1"/>
          </a:solidFill>
        </p:grpSpPr>
        <p:sp>
          <p:nvSpPr>
            <p:cNvPr id="91" name="Circle">
              <a:extLst>
                <a:ext uri="{FF2B5EF4-FFF2-40B4-BE49-F238E27FC236}">
                  <a16:creationId xmlns:a16="http://schemas.microsoft.com/office/drawing/2014/main" id="{D92EEA75-B077-FB8D-0FD0-BA7BCC2A1BC9}"/>
                </a:ext>
              </a:extLst>
            </p:cNvPr>
            <p:cNvSpPr/>
            <p:nvPr/>
          </p:nvSpPr>
          <p:spPr>
            <a:xfrm>
              <a:off x="0" y="0"/>
              <a:ext cx="431992" cy="43199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92" name="6">
              <a:extLst>
                <a:ext uri="{FF2B5EF4-FFF2-40B4-BE49-F238E27FC236}">
                  <a16:creationId xmlns:a16="http://schemas.microsoft.com/office/drawing/2014/main" id="{8463A4ED-08BD-1A8B-8EB4-17DD8056539D}"/>
                </a:ext>
              </a:extLst>
            </p:cNvPr>
            <p:cNvSpPr txBox="1"/>
            <p:nvPr/>
          </p:nvSpPr>
          <p:spPr>
            <a:xfrm>
              <a:off x="108983" y="66946"/>
              <a:ext cx="214025" cy="2981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404040"/>
                  </a:solidFill>
                </a:defRPr>
              </a:lvl1pPr>
            </a:lstStyle>
            <a:p>
              <a:r>
                <a:rPr lang="en-IN" sz="2400" b="1" dirty="0">
                  <a:solidFill>
                    <a:schemeClr val="bg1"/>
                  </a:solidFill>
                </a:rPr>
                <a:t>3</a:t>
              </a:r>
              <a:endParaRPr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Oval 80">
            <a:extLst>
              <a:ext uri="{FF2B5EF4-FFF2-40B4-BE49-F238E27FC236}">
                <a16:creationId xmlns:a16="http://schemas.microsoft.com/office/drawing/2014/main" id="{5A3F8817-B5AE-7B53-F7A9-55829000130B}"/>
              </a:ext>
            </a:extLst>
          </p:cNvPr>
          <p:cNvGrpSpPr/>
          <p:nvPr/>
        </p:nvGrpSpPr>
        <p:grpSpPr>
          <a:xfrm>
            <a:off x="10643763" y="7221749"/>
            <a:ext cx="691906" cy="669019"/>
            <a:chOff x="0" y="0"/>
            <a:chExt cx="431992" cy="431992"/>
          </a:xfrm>
          <a:solidFill>
            <a:schemeClr val="tx1"/>
          </a:solidFill>
        </p:grpSpPr>
        <p:sp>
          <p:nvSpPr>
            <p:cNvPr id="94" name="Circle">
              <a:extLst>
                <a:ext uri="{FF2B5EF4-FFF2-40B4-BE49-F238E27FC236}">
                  <a16:creationId xmlns:a16="http://schemas.microsoft.com/office/drawing/2014/main" id="{E7F25026-11F6-DB68-9C4C-1D58119F5BD7}"/>
                </a:ext>
              </a:extLst>
            </p:cNvPr>
            <p:cNvSpPr/>
            <p:nvPr/>
          </p:nvSpPr>
          <p:spPr>
            <a:xfrm>
              <a:off x="0" y="0"/>
              <a:ext cx="431992" cy="43199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95" name="6">
              <a:extLst>
                <a:ext uri="{FF2B5EF4-FFF2-40B4-BE49-F238E27FC236}">
                  <a16:creationId xmlns:a16="http://schemas.microsoft.com/office/drawing/2014/main" id="{74441E45-6213-3F68-61C1-7D4FAF7DE6A1}"/>
                </a:ext>
              </a:extLst>
            </p:cNvPr>
            <p:cNvSpPr txBox="1"/>
            <p:nvPr/>
          </p:nvSpPr>
          <p:spPr>
            <a:xfrm>
              <a:off x="108983" y="66946"/>
              <a:ext cx="214025" cy="2981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404040"/>
                  </a:solidFill>
                </a:defRPr>
              </a:lvl1pPr>
            </a:lstStyle>
            <a:p>
              <a:r>
                <a:rPr lang="en-IN" sz="2400" b="1" dirty="0">
                  <a:solidFill>
                    <a:schemeClr val="bg1"/>
                  </a:solidFill>
                </a:rPr>
                <a:t>2</a:t>
              </a:r>
              <a:endParaRPr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6" name="Straight Connector 81">
            <a:extLst>
              <a:ext uri="{FF2B5EF4-FFF2-40B4-BE49-F238E27FC236}">
                <a16:creationId xmlns:a16="http://schemas.microsoft.com/office/drawing/2014/main" id="{B50FEFB4-D74C-91E7-BCCD-9E9C68D6EE7E}"/>
              </a:ext>
            </a:extLst>
          </p:cNvPr>
          <p:cNvSpPr/>
          <p:nvPr/>
        </p:nvSpPr>
        <p:spPr>
          <a:xfrm flipV="1">
            <a:off x="11335669" y="7535789"/>
            <a:ext cx="5386253" cy="19846"/>
          </a:xfrm>
          <a:prstGeom prst="line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/>
          </a:p>
        </p:txBody>
      </p:sp>
      <p:sp>
        <p:nvSpPr>
          <p:cNvPr id="97" name="Straight Connector 81">
            <a:extLst>
              <a:ext uri="{FF2B5EF4-FFF2-40B4-BE49-F238E27FC236}">
                <a16:creationId xmlns:a16="http://schemas.microsoft.com/office/drawing/2014/main" id="{D38D9F67-A320-1508-5CB3-91E06C69FCA5}"/>
              </a:ext>
            </a:extLst>
          </p:cNvPr>
          <p:cNvSpPr/>
          <p:nvPr/>
        </p:nvSpPr>
        <p:spPr>
          <a:xfrm flipH="1">
            <a:off x="1715962" y="8801049"/>
            <a:ext cx="5386253" cy="17245"/>
          </a:xfrm>
          <a:prstGeom prst="line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/>
          </a:p>
        </p:txBody>
      </p:sp>
      <p:grpSp>
        <p:nvGrpSpPr>
          <p:cNvPr id="98" name="Oval 80">
            <a:extLst>
              <a:ext uri="{FF2B5EF4-FFF2-40B4-BE49-F238E27FC236}">
                <a16:creationId xmlns:a16="http://schemas.microsoft.com/office/drawing/2014/main" id="{0C3A0D5B-5B9B-7891-B579-EF2E7AABF8E8}"/>
              </a:ext>
            </a:extLst>
          </p:cNvPr>
          <p:cNvGrpSpPr/>
          <p:nvPr/>
        </p:nvGrpSpPr>
        <p:grpSpPr>
          <a:xfrm>
            <a:off x="7076145" y="8444204"/>
            <a:ext cx="691906" cy="669019"/>
            <a:chOff x="0" y="0"/>
            <a:chExt cx="431992" cy="431992"/>
          </a:xfrm>
          <a:solidFill>
            <a:schemeClr val="tx1"/>
          </a:solidFill>
        </p:grpSpPr>
        <p:sp>
          <p:nvSpPr>
            <p:cNvPr id="99" name="Circle">
              <a:extLst>
                <a:ext uri="{FF2B5EF4-FFF2-40B4-BE49-F238E27FC236}">
                  <a16:creationId xmlns:a16="http://schemas.microsoft.com/office/drawing/2014/main" id="{A7D1F53A-2C06-AB17-A703-FBB419885179}"/>
                </a:ext>
              </a:extLst>
            </p:cNvPr>
            <p:cNvSpPr/>
            <p:nvPr/>
          </p:nvSpPr>
          <p:spPr>
            <a:xfrm>
              <a:off x="0" y="0"/>
              <a:ext cx="431992" cy="43199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100" name="6">
              <a:extLst>
                <a:ext uri="{FF2B5EF4-FFF2-40B4-BE49-F238E27FC236}">
                  <a16:creationId xmlns:a16="http://schemas.microsoft.com/office/drawing/2014/main" id="{8FEFF6A4-D53B-D83D-EF01-39ACFF965158}"/>
                </a:ext>
              </a:extLst>
            </p:cNvPr>
            <p:cNvSpPr txBox="1"/>
            <p:nvPr/>
          </p:nvSpPr>
          <p:spPr>
            <a:xfrm>
              <a:off x="108983" y="66946"/>
              <a:ext cx="214025" cy="2981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404040"/>
                  </a:solidFill>
                </a:defRPr>
              </a:lvl1pPr>
            </a:lstStyle>
            <a:p>
              <a:r>
                <a:rPr lang="en-IN" sz="2400" b="1" dirty="0">
                  <a:solidFill>
                    <a:schemeClr val="bg1"/>
                  </a:solidFill>
                </a:rPr>
                <a:t>1</a:t>
              </a:r>
              <a:endParaRPr sz="2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2" grpId="0" animBg="1"/>
      <p:bldP spid="53" grpId="0" animBg="1"/>
      <p:bldP spid="54" grpId="0" animBg="1"/>
      <p:bldP spid="55" grpId="0" animBg="1"/>
      <p:bldP spid="59" grpId="0" animBg="1"/>
      <p:bldP spid="61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83" grpId="0" animBg="1"/>
      <p:bldP spid="84" grpId="0" animBg="1"/>
      <p:bldP spid="89" grpId="0" animBg="1"/>
      <p:bldP spid="96" grpId="0" animBg="1"/>
      <p:bldP spid="9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3">
            <a:extLst>
              <a:ext uri="{FF2B5EF4-FFF2-40B4-BE49-F238E27FC236}">
                <a16:creationId xmlns:a16="http://schemas.microsoft.com/office/drawing/2014/main" id="{DE629966-F69C-BF14-E235-209173EE713C}"/>
              </a:ext>
            </a:extLst>
          </p:cNvPr>
          <p:cNvGrpSpPr/>
          <p:nvPr/>
        </p:nvGrpSpPr>
        <p:grpSpPr>
          <a:xfrm>
            <a:off x="0" y="-1"/>
            <a:ext cx="18288000" cy="1810740"/>
            <a:chOff x="0" y="0"/>
            <a:chExt cx="4816593" cy="812800"/>
          </a:xfrm>
        </p:grpSpPr>
        <p:sp>
          <p:nvSpPr>
            <p:cNvPr id="85" name="Freeform 4">
              <a:extLst>
                <a:ext uri="{FF2B5EF4-FFF2-40B4-BE49-F238E27FC236}">
                  <a16:creationId xmlns:a16="http://schemas.microsoft.com/office/drawing/2014/main" id="{968EE7AC-9290-68A1-B50A-BDB752539761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6" name="TextBox 5">
              <a:extLst>
                <a:ext uri="{FF2B5EF4-FFF2-40B4-BE49-F238E27FC236}">
                  <a16:creationId xmlns:a16="http://schemas.microsoft.com/office/drawing/2014/main" id="{2A408766-D9F0-4B9C-8FA7-ED8F06DAB8F0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7" name="Freeform 6">
            <a:extLst>
              <a:ext uri="{FF2B5EF4-FFF2-40B4-BE49-F238E27FC236}">
                <a16:creationId xmlns:a16="http://schemas.microsoft.com/office/drawing/2014/main" id="{F283712F-2A87-7824-715A-D8153EADC7B3}"/>
              </a:ext>
            </a:extLst>
          </p:cNvPr>
          <p:cNvSpPr/>
          <p:nvPr/>
        </p:nvSpPr>
        <p:spPr>
          <a:xfrm>
            <a:off x="15193431" y="-746184"/>
            <a:ext cx="7616557" cy="318409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8" name="Freeform 7">
            <a:extLst>
              <a:ext uri="{FF2B5EF4-FFF2-40B4-BE49-F238E27FC236}">
                <a16:creationId xmlns:a16="http://schemas.microsoft.com/office/drawing/2014/main" id="{3AE82BB5-EE38-95AD-C7FD-453AC1C74611}"/>
              </a:ext>
            </a:extLst>
          </p:cNvPr>
          <p:cNvSpPr/>
          <p:nvPr/>
        </p:nvSpPr>
        <p:spPr>
          <a:xfrm>
            <a:off x="-3445559" y="-777536"/>
            <a:ext cx="6709932" cy="3085586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TextBox 28"/>
          <p:cNvSpPr txBox="1"/>
          <p:nvPr/>
        </p:nvSpPr>
        <p:spPr>
          <a:xfrm>
            <a:off x="2459814" y="114300"/>
            <a:ext cx="13617940" cy="1490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8000" spc="924" dirty="0">
                <a:solidFill>
                  <a:schemeClr val="bg1"/>
                </a:solidFill>
                <a:latin typeface="Oswald Bold"/>
              </a:rPr>
              <a:t>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0D9228-37D7-8350-148F-7EF0D24D4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895221"/>
            <a:ext cx="13977004" cy="839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409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3">
            <a:extLst>
              <a:ext uri="{FF2B5EF4-FFF2-40B4-BE49-F238E27FC236}">
                <a16:creationId xmlns:a16="http://schemas.microsoft.com/office/drawing/2014/main" id="{DE629966-F69C-BF14-E235-209173EE713C}"/>
              </a:ext>
            </a:extLst>
          </p:cNvPr>
          <p:cNvGrpSpPr/>
          <p:nvPr/>
        </p:nvGrpSpPr>
        <p:grpSpPr>
          <a:xfrm>
            <a:off x="0" y="-1"/>
            <a:ext cx="18288000" cy="1810740"/>
            <a:chOff x="0" y="0"/>
            <a:chExt cx="4816593" cy="812800"/>
          </a:xfrm>
        </p:grpSpPr>
        <p:sp>
          <p:nvSpPr>
            <p:cNvPr id="85" name="Freeform 4">
              <a:extLst>
                <a:ext uri="{FF2B5EF4-FFF2-40B4-BE49-F238E27FC236}">
                  <a16:creationId xmlns:a16="http://schemas.microsoft.com/office/drawing/2014/main" id="{968EE7AC-9290-68A1-B50A-BDB752539761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6" name="TextBox 5">
              <a:extLst>
                <a:ext uri="{FF2B5EF4-FFF2-40B4-BE49-F238E27FC236}">
                  <a16:creationId xmlns:a16="http://schemas.microsoft.com/office/drawing/2014/main" id="{2A408766-D9F0-4B9C-8FA7-ED8F06DAB8F0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7" name="Freeform 6">
            <a:extLst>
              <a:ext uri="{FF2B5EF4-FFF2-40B4-BE49-F238E27FC236}">
                <a16:creationId xmlns:a16="http://schemas.microsoft.com/office/drawing/2014/main" id="{F283712F-2A87-7824-715A-D8153EADC7B3}"/>
              </a:ext>
            </a:extLst>
          </p:cNvPr>
          <p:cNvSpPr/>
          <p:nvPr/>
        </p:nvSpPr>
        <p:spPr>
          <a:xfrm>
            <a:off x="15193431" y="-746184"/>
            <a:ext cx="7616557" cy="3184091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8" name="Freeform 7">
            <a:extLst>
              <a:ext uri="{FF2B5EF4-FFF2-40B4-BE49-F238E27FC236}">
                <a16:creationId xmlns:a16="http://schemas.microsoft.com/office/drawing/2014/main" id="{3AE82BB5-EE38-95AD-C7FD-453AC1C74611}"/>
              </a:ext>
            </a:extLst>
          </p:cNvPr>
          <p:cNvSpPr/>
          <p:nvPr/>
        </p:nvSpPr>
        <p:spPr>
          <a:xfrm>
            <a:off x="-3445559" y="-777536"/>
            <a:ext cx="6709932" cy="3085586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TextBox 28"/>
          <p:cNvSpPr txBox="1"/>
          <p:nvPr/>
        </p:nvSpPr>
        <p:spPr>
          <a:xfrm>
            <a:off x="2459814" y="114300"/>
            <a:ext cx="13617940" cy="1490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8000" spc="924" dirty="0">
                <a:solidFill>
                  <a:schemeClr val="bg1"/>
                </a:solidFill>
                <a:latin typeface="Oswald Bold"/>
              </a:rPr>
              <a:t>CERTIFICATE</a:t>
            </a:r>
          </a:p>
        </p:txBody>
      </p:sp>
      <p:pic>
        <p:nvPicPr>
          <p:cNvPr id="9" name="Picture 8" descr="photo1691474549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32" y="1813596"/>
            <a:ext cx="11997740" cy="847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1909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FF0D04D-ADA8-44C3-93CC-B2F75C5C31CA}"/>
              </a:ext>
            </a:extLst>
          </p:cNvPr>
          <p:cNvGrpSpPr/>
          <p:nvPr/>
        </p:nvGrpSpPr>
        <p:grpSpPr>
          <a:xfrm>
            <a:off x="-5013836" y="1028700"/>
            <a:ext cx="22384976" cy="2258023"/>
            <a:chOff x="0" y="0"/>
            <a:chExt cx="1876002" cy="21886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298F432-731E-2652-1105-3AA283F7E18A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CD63258-4D36-93F1-76F4-F5CA77E8A738}"/>
                </a:ext>
              </a:extLst>
            </p:cNvPr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4" name="TextBox 27">
            <a:extLst>
              <a:ext uri="{FF2B5EF4-FFF2-40B4-BE49-F238E27FC236}">
                <a16:creationId xmlns:a16="http://schemas.microsoft.com/office/drawing/2014/main" id="{997AE038-8331-3369-972A-FC9874E8F4EE}"/>
              </a:ext>
            </a:extLst>
          </p:cNvPr>
          <p:cNvSpPr txBox="1"/>
          <p:nvPr/>
        </p:nvSpPr>
        <p:spPr>
          <a:xfrm>
            <a:off x="377677" y="1733396"/>
            <a:ext cx="15318936" cy="848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6600" spc="37" dirty="0">
                <a:solidFill>
                  <a:srgbClr val="FFFFFF"/>
                </a:solidFill>
                <a:latin typeface="Sitka Display" pitchFamily="2" charset="0"/>
              </a:rPr>
              <a:t>Project Completion Certificate Condition</a:t>
            </a:r>
            <a:endParaRPr lang="en-US" sz="6600" u="none" strike="noStrike" spc="37" dirty="0">
              <a:solidFill>
                <a:srgbClr val="FFFFFF"/>
              </a:solidFill>
              <a:latin typeface="Sitka Display" pitchFamily="2" charset="0"/>
            </a:endParaRPr>
          </a:p>
        </p:txBody>
      </p:sp>
      <p:grpSp>
        <p:nvGrpSpPr>
          <p:cNvPr id="55" name="Group 28">
            <a:extLst>
              <a:ext uri="{FF2B5EF4-FFF2-40B4-BE49-F238E27FC236}">
                <a16:creationId xmlns:a16="http://schemas.microsoft.com/office/drawing/2014/main" id="{08CEAF62-C98C-6E79-7694-1DB54DCEB34C}"/>
              </a:ext>
            </a:extLst>
          </p:cNvPr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9354848B-2852-C994-37C9-F6BB60409AB7}"/>
                </a:ext>
              </a:extLst>
            </p:cNvPr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TextBox 30">
              <a:extLst>
                <a:ext uri="{FF2B5EF4-FFF2-40B4-BE49-F238E27FC236}">
                  <a16:creationId xmlns:a16="http://schemas.microsoft.com/office/drawing/2014/main" id="{48BAA523-61CB-77B4-7363-58B0FDB2265D}"/>
                </a:ext>
              </a:extLst>
            </p:cNvPr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" name="Group 39">
            <a:extLst>
              <a:ext uri="{FF2B5EF4-FFF2-40B4-BE49-F238E27FC236}">
                <a16:creationId xmlns:a16="http://schemas.microsoft.com/office/drawing/2014/main" id="{4FC6F82E-F44F-5B3E-FE93-39308C5D23D5}"/>
              </a:ext>
            </a:extLst>
          </p:cNvPr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67" name="Freeform 40">
              <a:extLst>
                <a:ext uri="{FF2B5EF4-FFF2-40B4-BE49-F238E27FC236}">
                  <a16:creationId xmlns:a16="http://schemas.microsoft.com/office/drawing/2014/main" id="{C7B972F7-8BD1-59A5-3452-C6607A2C4CD9}"/>
                </a:ext>
              </a:extLst>
            </p:cNvPr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8" name="TextBox 41">
              <a:extLst>
                <a:ext uri="{FF2B5EF4-FFF2-40B4-BE49-F238E27FC236}">
                  <a16:creationId xmlns:a16="http://schemas.microsoft.com/office/drawing/2014/main" id="{FCEB6351-1954-FCD5-6721-F72D0C78D01E}"/>
                </a:ext>
              </a:extLst>
            </p:cNvPr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9" name="AutoShape 42">
            <a:extLst>
              <a:ext uri="{FF2B5EF4-FFF2-40B4-BE49-F238E27FC236}">
                <a16:creationId xmlns:a16="http://schemas.microsoft.com/office/drawing/2014/main" id="{4CB9E5B5-3A4A-93EC-5411-960DAA7A38CC}"/>
              </a:ext>
            </a:extLst>
          </p:cNvPr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" name="Straight Connector 10">
            <a:extLst>
              <a:ext uri="{FF2B5EF4-FFF2-40B4-BE49-F238E27FC236}">
                <a16:creationId xmlns:a16="http://schemas.microsoft.com/office/drawing/2014/main" id="{AFD54807-6CC2-7451-65B8-8A3B53CB4AE8}"/>
              </a:ext>
            </a:extLst>
          </p:cNvPr>
          <p:cNvSpPr/>
          <p:nvPr/>
        </p:nvSpPr>
        <p:spPr>
          <a:xfrm flipH="1">
            <a:off x="3276600" y="4704203"/>
            <a:ext cx="7999" cy="398612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endParaRPr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48177EA-60D1-E234-3FE0-EFE8CDE30DDD}"/>
              </a:ext>
            </a:extLst>
          </p:cNvPr>
          <p:cNvSpPr txBox="1"/>
          <p:nvPr/>
        </p:nvSpPr>
        <p:spPr>
          <a:xfrm>
            <a:off x="3527904" y="4684535"/>
            <a:ext cx="940540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685800" indent="-685800">
              <a:buSzPct val="100000"/>
              <a:buFont typeface="Wingdings" panose="05000000000000000000" pitchFamily="2" charset="2"/>
              <a:buChar char="§"/>
              <a:defRPr>
                <a:solidFill>
                  <a:srgbClr val="FFFFFF"/>
                </a:solidFill>
              </a:defRPr>
            </a:pP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itka Display" pitchFamily="2" charset="0"/>
              </a:rPr>
              <a:t>90</a:t>
            </a:r>
            <a:r>
              <a:rPr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itka Display" pitchFamily="2" charset="0"/>
              </a:rPr>
              <a:t>% Attendance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741E70-A48F-921F-FCAB-EC541E4BCBA7}"/>
              </a:ext>
            </a:extLst>
          </p:cNvPr>
          <p:cNvSpPr txBox="1"/>
          <p:nvPr/>
        </p:nvSpPr>
        <p:spPr>
          <a:xfrm>
            <a:off x="3527904" y="6169281"/>
            <a:ext cx="1191681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685800" indent="-685800">
              <a:buSzPct val="100000"/>
              <a:buFont typeface="Wingdings" panose="05000000000000000000" pitchFamily="2" charset="2"/>
              <a:buChar char="§"/>
              <a:defRPr>
                <a:solidFill>
                  <a:srgbClr val="FFFFFF"/>
                </a:solidFill>
              </a:defRPr>
            </a:pPr>
            <a:r>
              <a:rPr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itka Display" pitchFamily="2" charset="0"/>
              </a:rPr>
              <a:t>Satisfactory project performance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02AD53-6067-E9CC-2A48-157E94A521E7}"/>
              </a:ext>
            </a:extLst>
          </p:cNvPr>
          <p:cNvSpPr txBox="1"/>
          <p:nvPr/>
        </p:nvSpPr>
        <p:spPr>
          <a:xfrm>
            <a:off x="3527904" y="7690871"/>
            <a:ext cx="1062300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685800" indent="-685800">
              <a:buSzPct val="100000"/>
              <a:buFont typeface="Wingdings" panose="05000000000000000000" pitchFamily="2" charset="2"/>
              <a:buChar char="§"/>
              <a:defRPr>
                <a:solidFill>
                  <a:srgbClr val="FFFFFF"/>
                </a:solidFill>
              </a:defRPr>
            </a:pPr>
            <a:r>
              <a:rPr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itka Display" pitchFamily="2" charset="0"/>
              </a:rPr>
              <a:t>Timely completion of Assignments</a:t>
            </a:r>
          </a:p>
        </p:txBody>
      </p:sp>
    </p:spTree>
    <p:extLst>
      <p:ext uri="{BB962C8B-B14F-4D97-AF65-F5344CB8AC3E}">
        <p14:creationId xmlns:p14="http://schemas.microsoft.com/office/powerpoint/2010/main" val="681798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  <p:bldP spid="3" grpId="0" animBg="1" advAuto="0"/>
      <p:bldP spid="14" grpId="0" animBg="1" advAuto="0"/>
      <p:bldP spid="15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840707" y="571500"/>
            <a:ext cx="12057353" cy="157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8000" spc="990" dirty="0">
                <a:solidFill>
                  <a:srgbClr val="FFFFFF"/>
                </a:solidFill>
                <a:latin typeface="Oswald Bold"/>
              </a:rPr>
              <a:t>BATCH SCHEDULE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26D31F-10AF-5B81-0B63-A128A2039142}"/>
              </a:ext>
            </a:extLst>
          </p:cNvPr>
          <p:cNvSpPr txBox="1"/>
          <p:nvPr/>
        </p:nvSpPr>
        <p:spPr>
          <a:xfrm>
            <a:off x="3595475" y="3238500"/>
            <a:ext cx="7244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Sitka Display" pitchFamily="2" charset="0"/>
              </a:rPr>
              <a:t>Tuesday, Thursday and Saturday </a:t>
            </a:r>
          </a:p>
          <a:p>
            <a:r>
              <a:rPr lang="en-IN" sz="3200" b="1" dirty="0">
                <a:solidFill>
                  <a:schemeClr val="bg1"/>
                </a:solidFill>
                <a:latin typeface="Sitka Display" pitchFamily="2" charset="0"/>
              </a:rPr>
              <a:t>( Sometimes off depending on progress)</a:t>
            </a:r>
            <a:endParaRPr lang="en-US" sz="3200" b="1" dirty="0">
              <a:solidFill>
                <a:schemeClr val="bg1"/>
              </a:solidFill>
              <a:latin typeface="Sitka Display" pitchFamily="2" charset="0"/>
            </a:endParaRPr>
          </a:p>
        </p:txBody>
      </p:sp>
      <p:sp>
        <p:nvSpPr>
          <p:cNvPr id="24" name="Frame 17">
            <a:extLst>
              <a:ext uri="{FF2B5EF4-FFF2-40B4-BE49-F238E27FC236}">
                <a16:creationId xmlns:a16="http://schemas.microsoft.com/office/drawing/2014/main" id="{2B003413-2892-84E5-11D5-F262AAFA8999}"/>
              </a:ext>
            </a:extLst>
          </p:cNvPr>
          <p:cNvSpPr/>
          <p:nvPr/>
        </p:nvSpPr>
        <p:spPr>
          <a:xfrm>
            <a:off x="2306071" y="3317471"/>
            <a:ext cx="924465" cy="95410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98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5DC78E-B077-9E29-1434-622B9529A156}"/>
              </a:ext>
            </a:extLst>
          </p:cNvPr>
          <p:cNvSpPr txBox="1"/>
          <p:nvPr/>
        </p:nvSpPr>
        <p:spPr>
          <a:xfrm>
            <a:off x="3595475" y="5094896"/>
            <a:ext cx="451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itka Display" pitchFamily="2" charset="0"/>
              </a:rPr>
              <a:t>Timing: 8:15 PM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7D84F6-4BCB-8646-84FD-4724802C6C9E}"/>
              </a:ext>
            </a:extLst>
          </p:cNvPr>
          <p:cNvSpPr txBox="1"/>
          <p:nvPr/>
        </p:nvSpPr>
        <p:spPr>
          <a:xfrm>
            <a:off x="3595474" y="6705480"/>
            <a:ext cx="7048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itka Display" pitchFamily="2" charset="0"/>
              </a:rPr>
              <a:t>Topics: Packages &amp; Collection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59BBD1-67D5-A411-48ED-41445425686A}"/>
              </a:ext>
            </a:extLst>
          </p:cNvPr>
          <p:cNvSpPr txBox="1"/>
          <p:nvPr/>
        </p:nvSpPr>
        <p:spPr>
          <a:xfrm>
            <a:off x="2229871" y="8338935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Sitka Display" pitchFamily="2" charset="0"/>
              </a:rPr>
              <a:t>First Class: Thursday , 10</a:t>
            </a:r>
            <a:r>
              <a:rPr lang="en-US" sz="4000" b="1" baseline="30000" dirty="0">
                <a:solidFill>
                  <a:srgbClr val="FFC000"/>
                </a:solidFill>
                <a:latin typeface="Sitka Display" pitchFamily="2" charset="0"/>
              </a:rPr>
              <a:t>th</a:t>
            </a:r>
            <a:r>
              <a:rPr lang="en-US" sz="4000" b="1" dirty="0">
                <a:solidFill>
                  <a:srgbClr val="FFC000"/>
                </a:solidFill>
                <a:latin typeface="Sitka Display" pitchFamily="2" charset="0"/>
              </a:rPr>
              <a:t>  Aug , 8:15 PM</a:t>
            </a:r>
          </a:p>
        </p:txBody>
      </p:sp>
      <p:sp>
        <p:nvSpPr>
          <p:cNvPr id="30" name="Frame 17">
            <a:extLst>
              <a:ext uri="{FF2B5EF4-FFF2-40B4-BE49-F238E27FC236}">
                <a16:creationId xmlns:a16="http://schemas.microsoft.com/office/drawing/2014/main" id="{BAC30DE4-1058-1CDA-7A75-3CA3A98BE030}"/>
              </a:ext>
            </a:extLst>
          </p:cNvPr>
          <p:cNvSpPr/>
          <p:nvPr/>
        </p:nvSpPr>
        <p:spPr>
          <a:xfrm>
            <a:off x="2306070" y="4919143"/>
            <a:ext cx="924465" cy="95410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98"/>
          </a:p>
        </p:txBody>
      </p:sp>
      <p:sp>
        <p:nvSpPr>
          <p:cNvPr id="31" name="Frame 17">
            <a:extLst>
              <a:ext uri="{FF2B5EF4-FFF2-40B4-BE49-F238E27FC236}">
                <a16:creationId xmlns:a16="http://schemas.microsoft.com/office/drawing/2014/main" id="{72A40018-F53D-B60D-91D7-4EAAA7D6EFD9}"/>
              </a:ext>
            </a:extLst>
          </p:cNvPr>
          <p:cNvSpPr/>
          <p:nvPr/>
        </p:nvSpPr>
        <p:spPr>
          <a:xfrm>
            <a:off x="2306070" y="6520815"/>
            <a:ext cx="924465" cy="95410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98"/>
          </a:p>
        </p:txBody>
      </p:sp>
      <p:pic>
        <p:nvPicPr>
          <p:cNvPr id="32" name="Picture Placeholder 3">
            <a:extLst>
              <a:ext uri="{FF2B5EF4-FFF2-40B4-BE49-F238E27FC236}">
                <a16:creationId xmlns:a16="http://schemas.microsoft.com/office/drawing/2014/main" id="{43EE7B78-10C8-FFA5-3EC2-DC697CBC9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2682" r="22682"/>
          <a:stretch/>
        </p:blipFill>
        <p:spPr>
          <a:xfrm>
            <a:off x="11328751" y="1132346"/>
            <a:ext cx="6513392" cy="7909032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/>
      <p:bldP spid="27" grpId="0"/>
      <p:bldP spid="29" grpId="0"/>
      <p:bldP spid="30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FACULTIES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16119" y="4821179"/>
            <a:ext cx="3145217" cy="3434885"/>
            <a:chOff x="0" y="0"/>
            <a:chExt cx="862412" cy="9418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635167" y="6161010"/>
            <a:ext cx="2712441" cy="399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b="1" spc="136" dirty="0" err="1">
                <a:solidFill>
                  <a:srgbClr val="FFFBFB"/>
                </a:solidFill>
                <a:latin typeface="Sitka Display" pitchFamily="2" charset="0"/>
              </a:rPr>
              <a:t>Sachin</a:t>
            </a:r>
            <a:r>
              <a:rPr lang="en-US" sz="2738" b="1" spc="136" dirty="0">
                <a:solidFill>
                  <a:srgbClr val="FFFBFB"/>
                </a:solidFill>
                <a:latin typeface="Sitka Display" pitchFamily="2" charset="0"/>
              </a:rPr>
              <a:t> Kapoor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81898" y="6798372"/>
            <a:ext cx="2302097" cy="95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Educator, Corporate Trainer and CEO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571796" y="4821179"/>
            <a:ext cx="3145217" cy="3434885"/>
            <a:chOff x="0" y="0"/>
            <a:chExt cx="862412" cy="941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670626" y="6077441"/>
            <a:ext cx="2964281" cy="399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b="1" spc="136" dirty="0">
                <a:solidFill>
                  <a:srgbClr val="FFFBFB"/>
                </a:solidFill>
                <a:latin typeface="Sitka Display" pitchFamily="2" charset="0"/>
              </a:rPr>
              <a:t>Paramjeet Saini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726664" y="4821179"/>
            <a:ext cx="3145217" cy="3434885"/>
            <a:chOff x="0" y="0"/>
            <a:chExt cx="862412" cy="941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159025" y="6120878"/>
            <a:ext cx="2302097" cy="399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b="1" spc="136" dirty="0">
                <a:solidFill>
                  <a:srgbClr val="FFFBFB"/>
                </a:solidFill>
                <a:latin typeface="Sitka Display" pitchFamily="2" charset="0"/>
              </a:rPr>
              <a:t>Seema Joshi</a:t>
            </a:r>
          </a:p>
        </p:txBody>
      </p:sp>
      <p:sp>
        <p:nvSpPr>
          <p:cNvPr id="30" name="Freeform 30"/>
          <p:cNvSpPr/>
          <p:nvPr/>
        </p:nvSpPr>
        <p:spPr>
          <a:xfrm>
            <a:off x="341611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Freeform 31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Freeform 32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Freeform 33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0903FE0-9992-5C8A-6740-AC8A62711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167" y="3288056"/>
            <a:ext cx="2643257" cy="2643257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7" name="TextBox 10">
            <a:extLst>
              <a:ext uri="{FF2B5EF4-FFF2-40B4-BE49-F238E27FC236}">
                <a16:creationId xmlns:a16="http://schemas.microsoft.com/office/drawing/2014/main" id="{A8F00399-E579-8B60-239D-59FB0FD0B11A}"/>
              </a:ext>
            </a:extLst>
          </p:cNvPr>
          <p:cNvSpPr txBox="1"/>
          <p:nvPr/>
        </p:nvSpPr>
        <p:spPr>
          <a:xfrm>
            <a:off x="7955863" y="6730528"/>
            <a:ext cx="2407337" cy="956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Educator, Corporate Trainer and Manager</a:t>
            </a:r>
          </a:p>
        </p:txBody>
      </p:sp>
      <p:sp>
        <p:nvSpPr>
          <p:cNvPr id="48" name="TextBox 10">
            <a:extLst>
              <a:ext uri="{FF2B5EF4-FFF2-40B4-BE49-F238E27FC236}">
                <a16:creationId xmlns:a16="http://schemas.microsoft.com/office/drawing/2014/main" id="{1E853222-8FA9-CC5D-8990-96AEB12365FF}"/>
              </a:ext>
            </a:extLst>
          </p:cNvPr>
          <p:cNvSpPr txBox="1"/>
          <p:nvPr/>
        </p:nvSpPr>
        <p:spPr>
          <a:xfrm>
            <a:off x="12114096" y="6726497"/>
            <a:ext cx="2450523" cy="956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Educator, Corporate Trainer and Co-Manager </a:t>
            </a:r>
          </a:p>
        </p:txBody>
      </p:sp>
      <p:pic>
        <p:nvPicPr>
          <p:cNvPr id="29" name="Picture 28" descr="paramjeet_si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16" y="3286112"/>
            <a:ext cx="2643206" cy="2643206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Picture 33" descr="seema_mad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0082" y="3286112"/>
            <a:ext cx="2643206" cy="2643206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EA68AB9-63DB-E021-F112-A228B4187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257300"/>
            <a:ext cx="9753600" cy="811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9181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75992" y="7385758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6" name="Pentagon 3">
            <a:extLst>
              <a:ext uri="{FF2B5EF4-FFF2-40B4-BE49-F238E27FC236}">
                <a16:creationId xmlns:a16="http://schemas.microsoft.com/office/drawing/2014/main" id="{BA619710-3B21-4991-4540-AD85C8BDA257}"/>
              </a:ext>
            </a:extLst>
          </p:cNvPr>
          <p:cNvSpPr/>
          <p:nvPr/>
        </p:nvSpPr>
        <p:spPr>
          <a:xfrm rot="5400000">
            <a:off x="5547967" y="-5110360"/>
            <a:ext cx="841155" cy="11937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TextBox 1">
            <a:extLst>
              <a:ext uri="{FF2B5EF4-FFF2-40B4-BE49-F238E27FC236}">
                <a16:creationId xmlns:a16="http://schemas.microsoft.com/office/drawing/2014/main" id="{D2F837DC-674E-3CEB-63E9-F587EDDD3C5F}"/>
              </a:ext>
            </a:extLst>
          </p:cNvPr>
          <p:cNvSpPr txBox="1"/>
          <p:nvPr/>
        </p:nvSpPr>
        <p:spPr>
          <a:xfrm>
            <a:off x="3933598" y="521122"/>
            <a:ext cx="655606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600" b="1">
                <a:solidFill>
                  <a:srgbClr val="F2F2F2"/>
                </a:solidFill>
              </a:defRPr>
            </a:lvl1pPr>
          </a:lstStyle>
          <a:p>
            <a:r>
              <a:rPr lang="en-IN" dirty="0"/>
              <a:t>Our Project !!!</a:t>
            </a:r>
            <a:endParaRPr dirty="0"/>
          </a:p>
        </p:txBody>
      </p:sp>
      <p:sp>
        <p:nvSpPr>
          <p:cNvPr id="79" name="TextBox 17">
            <a:extLst>
              <a:ext uri="{FF2B5EF4-FFF2-40B4-BE49-F238E27FC236}">
                <a16:creationId xmlns:a16="http://schemas.microsoft.com/office/drawing/2014/main" id="{D111AA81-B02F-9DD5-7379-FD1F412B908F}"/>
              </a:ext>
            </a:extLst>
          </p:cNvPr>
          <p:cNvSpPr txBox="1"/>
          <p:nvPr/>
        </p:nvSpPr>
        <p:spPr>
          <a:xfrm>
            <a:off x="2142191" y="888605"/>
            <a:ext cx="7416941" cy="162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Oswald Bold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5FD301-E2A3-C71F-6263-35DE8A738A67}"/>
              </a:ext>
            </a:extLst>
          </p:cNvPr>
          <p:cNvSpPr/>
          <p:nvPr/>
        </p:nvSpPr>
        <p:spPr>
          <a:xfrm>
            <a:off x="2113878" y="7358078"/>
            <a:ext cx="14169072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Sanjeevani</a:t>
            </a: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Application</a:t>
            </a: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Key Feature: Sending and validating OTP via JAVA</a:t>
            </a:r>
          </a:p>
        </p:txBody>
      </p:sp>
      <p:pic>
        <p:nvPicPr>
          <p:cNvPr id="10" name="Screenshot 2022-12-21 at 15.45.52.png" descr="Screenshot 2022-12-21 at 15.45.52.png">
            <a:extLst>
              <a:ext uri="{FF2B5EF4-FFF2-40B4-BE49-F238E27FC236}">
                <a16:creationId xmlns:a16="http://schemas.microsoft.com/office/drawing/2014/main" id="{B94F3453-1473-85B2-D438-2E59EC698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6508" y="1601585"/>
            <a:ext cx="7903178" cy="5701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Screenshot 2022-12-21 at 15.44.44.png" descr="Screenshot 2022-12-21 at 15.44.44.png">
            <a:extLst>
              <a:ext uri="{FF2B5EF4-FFF2-40B4-BE49-F238E27FC236}">
                <a16:creationId xmlns:a16="http://schemas.microsoft.com/office/drawing/2014/main" id="{32A19F77-1829-E0F5-A4FD-673850E3D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830" y="1601585"/>
            <a:ext cx="7903175" cy="57019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17906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75992" y="7385758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6" name="Pentagon 3">
            <a:extLst>
              <a:ext uri="{FF2B5EF4-FFF2-40B4-BE49-F238E27FC236}">
                <a16:creationId xmlns:a16="http://schemas.microsoft.com/office/drawing/2014/main" id="{BA619710-3B21-4991-4540-AD85C8BDA257}"/>
              </a:ext>
            </a:extLst>
          </p:cNvPr>
          <p:cNvSpPr/>
          <p:nvPr/>
        </p:nvSpPr>
        <p:spPr>
          <a:xfrm rot="5400000">
            <a:off x="5547967" y="-5110360"/>
            <a:ext cx="841155" cy="11937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TextBox 1">
            <a:extLst>
              <a:ext uri="{FF2B5EF4-FFF2-40B4-BE49-F238E27FC236}">
                <a16:creationId xmlns:a16="http://schemas.microsoft.com/office/drawing/2014/main" id="{D2F837DC-674E-3CEB-63E9-F587EDDD3C5F}"/>
              </a:ext>
            </a:extLst>
          </p:cNvPr>
          <p:cNvSpPr txBox="1"/>
          <p:nvPr/>
        </p:nvSpPr>
        <p:spPr>
          <a:xfrm>
            <a:off x="3933598" y="521122"/>
            <a:ext cx="655606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600" b="1">
                <a:solidFill>
                  <a:srgbClr val="F2F2F2"/>
                </a:solidFill>
              </a:defRPr>
            </a:lvl1pPr>
          </a:lstStyle>
          <a:p>
            <a:r>
              <a:rPr lang="en-IN" dirty="0"/>
              <a:t>Our Project !!!</a:t>
            </a:r>
            <a:endParaRPr dirty="0"/>
          </a:p>
        </p:txBody>
      </p:sp>
      <p:sp>
        <p:nvSpPr>
          <p:cNvPr id="79" name="TextBox 17">
            <a:extLst>
              <a:ext uri="{FF2B5EF4-FFF2-40B4-BE49-F238E27FC236}">
                <a16:creationId xmlns:a16="http://schemas.microsoft.com/office/drawing/2014/main" id="{D111AA81-B02F-9DD5-7379-FD1F412B908F}"/>
              </a:ext>
            </a:extLst>
          </p:cNvPr>
          <p:cNvSpPr txBox="1"/>
          <p:nvPr/>
        </p:nvSpPr>
        <p:spPr>
          <a:xfrm>
            <a:off x="2142191" y="888605"/>
            <a:ext cx="7416941" cy="162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Oswald Bold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5FD301-E2A3-C71F-6263-35DE8A738A67}"/>
              </a:ext>
            </a:extLst>
          </p:cNvPr>
          <p:cNvSpPr/>
          <p:nvPr/>
        </p:nvSpPr>
        <p:spPr>
          <a:xfrm>
            <a:off x="3214646" y="7500954"/>
            <a:ext cx="12327285" cy="36317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Training &amp; Placement App</a:t>
            </a: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Key Feature: Using Cloud Based Database</a:t>
            </a:r>
          </a:p>
          <a:p>
            <a:pPr algn="ctr"/>
            <a:endParaRPr lang="en-US" sz="8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Screenshot 2022-05-18 at 20.45.18.png" descr="Screenshot 2022-05-18 at 20.45.18.png">
            <a:extLst>
              <a:ext uri="{FF2B5EF4-FFF2-40B4-BE49-F238E27FC236}">
                <a16:creationId xmlns:a16="http://schemas.microsoft.com/office/drawing/2014/main" id="{4A5702EF-1F47-D9FA-0F90-EAC6D53A9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614" y="1634780"/>
            <a:ext cx="7573347" cy="5463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Screenshot 2022-05-19 at 21.58.45.png" descr="Screenshot 2022-05-19 at 21.58.45.png">
            <a:extLst>
              <a:ext uri="{FF2B5EF4-FFF2-40B4-BE49-F238E27FC236}">
                <a16:creationId xmlns:a16="http://schemas.microsoft.com/office/drawing/2014/main" id="{1FB152BA-5AC4-FECB-CFEA-D0254D630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732" y="1618451"/>
            <a:ext cx="7683574" cy="55435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1594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75992" y="7385758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6" name="Pentagon 3">
            <a:extLst>
              <a:ext uri="{FF2B5EF4-FFF2-40B4-BE49-F238E27FC236}">
                <a16:creationId xmlns:a16="http://schemas.microsoft.com/office/drawing/2014/main" id="{BA619710-3B21-4991-4540-AD85C8BDA257}"/>
              </a:ext>
            </a:extLst>
          </p:cNvPr>
          <p:cNvSpPr/>
          <p:nvPr/>
        </p:nvSpPr>
        <p:spPr>
          <a:xfrm rot="5400000">
            <a:off x="5547967" y="-5110360"/>
            <a:ext cx="841155" cy="11937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TextBox 1">
            <a:extLst>
              <a:ext uri="{FF2B5EF4-FFF2-40B4-BE49-F238E27FC236}">
                <a16:creationId xmlns:a16="http://schemas.microsoft.com/office/drawing/2014/main" id="{D2F837DC-674E-3CEB-63E9-F587EDDD3C5F}"/>
              </a:ext>
            </a:extLst>
          </p:cNvPr>
          <p:cNvSpPr txBox="1"/>
          <p:nvPr/>
        </p:nvSpPr>
        <p:spPr>
          <a:xfrm>
            <a:off x="3933598" y="521122"/>
            <a:ext cx="655606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600" b="1">
                <a:solidFill>
                  <a:srgbClr val="F2F2F2"/>
                </a:solidFill>
              </a:defRPr>
            </a:lvl1pPr>
          </a:lstStyle>
          <a:p>
            <a:r>
              <a:rPr lang="en-IN" dirty="0"/>
              <a:t>Our Project !!!</a:t>
            </a:r>
            <a:endParaRPr dirty="0"/>
          </a:p>
        </p:txBody>
      </p:sp>
      <p:sp>
        <p:nvSpPr>
          <p:cNvPr id="79" name="TextBox 17">
            <a:extLst>
              <a:ext uri="{FF2B5EF4-FFF2-40B4-BE49-F238E27FC236}">
                <a16:creationId xmlns:a16="http://schemas.microsoft.com/office/drawing/2014/main" id="{D111AA81-B02F-9DD5-7379-FD1F412B908F}"/>
              </a:ext>
            </a:extLst>
          </p:cNvPr>
          <p:cNvSpPr txBox="1"/>
          <p:nvPr/>
        </p:nvSpPr>
        <p:spPr>
          <a:xfrm>
            <a:off x="2142191" y="888605"/>
            <a:ext cx="7416941" cy="162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Oswald Bold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5FD301-E2A3-C71F-6263-35DE8A738A67}"/>
              </a:ext>
            </a:extLst>
          </p:cNvPr>
          <p:cNvSpPr/>
          <p:nvPr/>
        </p:nvSpPr>
        <p:spPr>
          <a:xfrm>
            <a:off x="451618" y="7358078"/>
            <a:ext cx="16968556" cy="32316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Mystic Mart App</a:t>
            </a: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Key Feature: Generating And Reading BARCODE Using Java</a:t>
            </a:r>
          </a:p>
          <a:p>
            <a:pPr algn="ctr"/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Picture 3" descr="Picture 3">
            <a:extLst>
              <a:ext uri="{FF2B5EF4-FFF2-40B4-BE49-F238E27FC236}">
                <a16:creationId xmlns:a16="http://schemas.microsoft.com/office/drawing/2014/main" id="{60B71EB2-B0AE-5242-1891-26E02E64F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9716" y="1741658"/>
            <a:ext cx="6516251" cy="4999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11" descr="Picture 11">
            <a:extLst>
              <a:ext uri="{FF2B5EF4-FFF2-40B4-BE49-F238E27FC236}">
                <a16:creationId xmlns:a16="http://schemas.microsoft.com/office/drawing/2014/main" id="{C248D508-F570-159A-F376-EDFBE34A3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1766090"/>
            <a:ext cx="5832366" cy="49874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Content Placeholder 6" descr="Content Placeholder 6">
            <a:extLst>
              <a:ext uri="{FF2B5EF4-FFF2-40B4-BE49-F238E27FC236}">
                <a16:creationId xmlns:a16="http://schemas.microsoft.com/office/drawing/2014/main" id="{B0522F4D-61B2-BEBF-D040-C8BD72B83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6400" y="1984530"/>
            <a:ext cx="5627914" cy="44543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41904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75992" y="7385758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6" name="Pentagon 3">
            <a:extLst>
              <a:ext uri="{FF2B5EF4-FFF2-40B4-BE49-F238E27FC236}">
                <a16:creationId xmlns:a16="http://schemas.microsoft.com/office/drawing/2014/main" id="{BA619710-3B21-4991-4540-AD85C8BDA257}"/>
              </a:ext>
            </a:extLst>
          </p:cNvPr>
          <p:cNvSpPr/>
          <p:nvPr/>
        </p:nvSpPr>
        <p:spPr>
          <a:xfrm rot="5400000">
            <a:off x="5547967" y="-5110360"/>
            <a:ext cx="841155" cy="11937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7"/>
                  <a:pt x="21600" y="90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908"/>
                </a:lnTo>
                <a:cubicBezTo>
                  <a:pt x="0" y="407"/>
                  <a:pt x="4835" y="0"/>
                  <a:pt x="1080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  <a:effectLst>
            <a:outerShdw blurRad="50800" dist="50800" dir="5400000" rotWithShape="0">
              <a:srgbClr val="000000">
                <a:alpha val="22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" name="TextBox 1">
            <a:extLst>
              <a:ext uri="{FF2B5EF4-FFF2-40B4-BE49-F238E27FC236}">
                <a16:creationId xmlns:a16="http://schemas.microsoft.com/office/drawing/2014/main" id="{D2F837DC-674E-3CEB-63E9-F587EDDD3C5F}"/>
              </a:ext>
            </a:extLst>
          </p:cNvPr>
          <p:cNvSpPr txBox="1"/>
          <p:nvPr/>
        </p:nvSpPr>
        <p:spPr>
          <a:xfrm>
            <a:off x="3933598" y="521122"/>
            <a:ext cx="655606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600" b="1">
                <a:solidFill>
                  <a:srgbClr val="F2F2F2"/>
                </a:solidFill>
              </a:defRPr>
            </a:lvl1pPr>
          </a:lstStyle>
          <a:p>
            <a:r>
              <a:rPr lang="en-IN" dirty="0"/>
              <a:t>Our Project !!!</a:t>
            </a:r>
            <a:endParaRPr dirty="0"/>
          </a:p>
        </p:txBody>
      </p:sp>
      <p:sp>
        <p:nvSpPr>
          <p:cNvPr id="79" name="TextBox 17">
            <a:extLst>
              <a:ext uri="{FF2B5EF4-FFF2-40B4-BE49-F238E27FC236}">
                <a16:creationId xmlns:a16="http://schemas.microsoft.com/office/drawing/2014/main" id="{D111AA81-B02F-9DD5-7379-FD1F412B908F}"/>
              </a:ext>
            </a:extLst>
          </p:cNvPr>
          <p:cNvSpPr txBox="1"/>
          <p:nvPr/>
        </p:nvSpPr>
        <p:spPr>
          <a:xfrm>
            <a:off x="2142191" y="888605"/>
            <a:ext cx="7416941" cy="162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Oswald Bold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5FD301-E2A3-C71F-6263-35DE8A738A67}"/>
              </a:ext>
            </a:extLst>
          </p:cNvPr>
          <p:cNvSpPr/>
          <p:nvPr/>
        </p:nvSpPr>
        <p:spPr>
          <a:xfrm>
            <a:off x="1286644" y="7353300"/>
            <a:ext cx="1544608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TechQuiz</a:t>
            </a:r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App</a:t>
            </a: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Key Feature: Applying Data Structures Like 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HashTable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Picture 78" descr="Picture 78">
            <a:extLst>
              <a:ext uri="{FF2B5EF4-FFF2-40B4-BE49-F238E27FC236}">
                <a16:creationId xmlns:a16="http://schemas.microsoft.com/office/drawing/2014/main" id="{66F0108E-9423-8053-BAB9-C3071DAB0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923" y="1790700"/>
            <a:ext cx="6460803" cy="4770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11" descr="Picture 11">
            <a:extLst>
              <a:ext uri="{FF2B5EF4-FFF2-40B4-BE49-F238E27FC236}">
                <a16:creationId xmlns:a16="http://schemas.microsoft.com/office/drawing/2014/main" id="{27995622-D9E7-C153-2574-2F30ED5D1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5771" y="1763486"/>
            <a:ext cx="6812890" cy="47896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4932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KEY HIGHLIGHTS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AC3770-9823-5533-1176-3E9096374E57}"/>
              </a:ext>
            </a:extLst>
          </p:cNvPr>
          <p:cNvGrpSpPr/>
          <p:nvPr/>
        </p:nvGrpSpPr>
        <p:grpSpPr>
          <a:xfrm>
            <a:off x="4763242" y="5910540"/>
            <a:ext cx="2202816" cy="3781135"/>
            <a:chOff x="-1" y="0"/>
            <a:chExt cx="2202814" cy="3781133"/>
          </a:xfrm>
        </p:grpSpPr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F5409491-F1FC-B02E-252C-6AEC93A0E95E}"/>
                </a:ext>
              </a:extLst>
            </p:cNvPr>
            <p:cNvSpPr/>
            <p:nvPr/>
          </p:nvSpPr>
          <p:spPr>
            <a:xfrm>
              <a:off x="977439" y="2758355"/>
              <a:ext cx="247937" cy="1022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F62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7" name="Group 102">
              <a:extLst>
                <a:ext uri="{FF2B5EF4-FFF2-40B4-BE49-F238E27FC236}">
                  <a16:creationId xmlns:a16="http://schemas.microsoft.com/office/drawing/2014/main" id="{7C157018-CFEE-9410-46E8-43AE41A162FB}"/>
                </a:ext>
              </a:extLst>
            </p:cNvPr>
            <p:cNvGrpSpPr/>
            <p:nvPr/>
          </p:nvGrpSpPr>
          <p:grpSpPr>
            <a:xfrm>
              <a:off x="-2" y="-1"/>
              <a:ext cx="2202816" cy="2820040"/>
              <a:chOff x="0" y="0"/>
              <a:chExt cx="2202814" cy="2820038"/>
            </a:xfrm>
          </p:grpSpPr>
          <p:sp>
            <p:nvSpPr>
              <p:cNvPr id="28" name="Freeform 3">
                <a:extLst>
                  <a:ext uri="{FF2B5EF4-FFF2-40B4-BE49-F238E27FC236}">
                    <a16:creationId xmlns:a16="http://schemas.microsoft.com/office/drawing/2014/main" id="{3F0E00D3-178F-8C9C-83DD-39A0A896F612}"/>
                  </a:ext>
                </a:extLst>
              </p:cNvPr>
              <p:cNvSpPr/>
              <p:nvPr/>
            </p:nvSpPr>
            <p:spPr>
              <a:xfrm>
                <a:off x="-1" y="-1"/>
                <a:ext cx="1106176" cy="282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31" h="21536" extrusionOk="0">
                    <a:moveTo>
                      <a:pt x="17057" y="0"/>
                    </a:moveTo>
                    <a:lnTo>
                      <a:pt x="17068" y="3207"/>
                    </a:lnTo>
                    <a:lnTo>
                      <a:pt x="15157" y="2629"/>
                    </a:lnTo>
                    <a:lnTo>
                      <a:pt x="17069" y="3316"/>
                    </a:lnTo>
                    <a:lnTo>
                      <a:pt x="17077" y="5747"/>
                    </a:lnTo>
                    <a:lnTo>
                      <a:pt x="13668" y="4716"/>
                    </a:lnTo>
                    <a:lnTo>
                      <a:pt x="17078" y="5942"/>
                    </a:lnTo>
                    <a:lnTo>
                      <a:pt x="17086" y="8380"/>
                    </a:lnTo>
                    <a:lnTo>
                      <a:pt x="11541" y="6682"/>
                    </a:lnTo>
                    <a:lnTo>
                      <a:pt x="17087" y="8653"/>
                    </a:lnTo>
                    <a:lnTo>
                      <a:pt x="17095" y="11135"/>
                    </a:lnTo>
                    <a:lnTo>
                      <a:pt x="8398" y="8410"/>
                    </a:lnTo>
                    <a:lnTo>
                      <a:pt x="17096" y="11434"/>
                    </a:lnTo>
                    <a:lnTo>
                      <a:pt x="17104" y="13686"/>
                    </a:lnTo>
                    <a:lnTo>
                      <a:pt x="5723" y="10077"/>
                    </a:lnTo>
                    <a:lnTo>
                      <a:pt x="17105" y="13987"/>
                    </a:lnTo>
                    <a:lnTo>
                      <a:pt x="17113" y="16368"/>
                    </a:lnTo>
                    <a:lnTo>
                      <a:pt x="3694" y="12081"/>
                    </a:lnTo>
                    <a:lnTo>
                      <a:pt x="17114" y="16657"/>
                    </a:lnTo>
                    <a:lnTo>
                      <a:pt x="17122" y="18999"/>
                    </a:lnTo>
                    <a:lnTo>
                      <a:pt x="5723" y="15384"/>
                    </a:lnTo>
                    <a:lnTo>
                      <a:pt x="17123" y="19300"/>
                    </a:lnTo>
                    <a:lnTo>
                      <a:pt x="17131" y="21533"/>
                    </a:lnTo>
                    <a:cubicBezTo>
                      <a:pt x="10280" y="21600"/>
                      <a:pt x="5865" y="20373"/>
                      <a:pt x="3222" y="18435"/>
                    </a:cubicBezTo>
                    <a:cubicBezTo>
                      <a:pt x="-4469" y="12679"/>
                      <a:pt x="2187" y="8055"/>
                      <a:pt x="17057" y="0"/>
                    </a:cubicBezTo>
                    <a:close/>
                  </a:path>
                </a:pathLst>
              </a:custGeom>
              <a:solidFill>
                <a:srgbClr val="D7E4B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1F070F7C-F1E8-4B27-F6A9-B46AF367672B}"/>
                  </a:ext>
                </a:extLst>
              </p:cNvPr>
              <p:cNvSpPr/>
              <p:nvPr/>
            </p:nvSpPr>
            <p:spPr>
              <a:xfrm flipH="1">
                <a:off x="1096640" y="-1"/>
                <a:ext cx="1106175" cy="282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31" h="21536" extrusionOk="0">
                    <a:moveTo>
                      <a:pt x="17057" y="0"/>
                    </a:moveTo>
                    <a:lnTo>
                      <a:pt x="17068" y="3207"/>
                    </a:lnTo>
                    <a:lnTo>
                      <a:pt x="15157" y="2629"/>
                    </a:lnTo>
                    <a:lnTo>
                      <a:pt x="17069" y="3316"/>
                    </a:lnTo>
                    <a:lnTo>
                      <a:pt x="17077" y="5747"/>
                    </a:lnTo>
                    <a:lnTo>
                      <a:pt x="13668" y="4716"/>
                    </a:lnTo>
                    <a:lnTo>
                      <a:pt x="17078" y="5942"/>
                    </a:lnTo>
                    <a:lnTo>
                      <a:pt x="17086" y="8380"/>
                    </a:lnTo>
                    <a:lnTo>
                      <a:pt x="11541" y="6682"/>
                    </a:lnTo>
                    <a:lnTo>
                      <a:pt x="17087" y="8653"/>
                    </a:lnTo>
                    <a:lnTo>
                      <a:pt x="17095" y="11135"/>
                    </a:lnTo>
                    <a:lnTo>
                      <a:pt x="8398" y="8410"/>
                    </a:lnTo>
                    <a:lnTo>
                      <a:pt x="17096" y="11434"/>
                    </a:lnTo>
                    <a:lnTo>
                      <a:pt x="17104" y="13686"/>
                    </a:lnTo>
                    <a:lnTo>
                      <a:pt x="5723" y="10077"/>
                    </a:lnTo>
                    <a:lnTo>
                      <a:pt x="17105" y="13987"/>
                    </a:lnTo>
                    <a:lnTo>
                      <a:pt x="17113" y="16368"/>
                    </a:lnTo>
                    <a:lnTo>
                      <a:pt x="3694" y="12081"/>
                    </a:lnTo>
                    <a:lnTo>
                      <a:pt x="17114" y="16657"/>
                    </a:lnTo>
                    <a:lnTo>
                      <a:pt x="17122" y="18999"/>
                    </a:lnTo>
                    <a:lnTo>
                      <a:pt x="5723" y="15384"/>
                    </a:lnTo>
                    <a:lnTo>
                      <a:pt x="17123" y="19300"/>
                    </a:lnTo>
                    <a:lnTo>
                      <a:pt x="17131" y="21533"/>
                    </a:lnTo>
                    <a:cubicBezTo>
                      <a:pt x="10280" y="21600"/>
                      <a:pt x="5865" y="20373"/>
                      <a:pt x="3222" y="18435"/>
                    </a:cubicBezTo>
                    <a:cubicBezTo>
                      <a:pt x="-4469" y="12679"/>
                      <a:pt x="2187" y="8055"/>
                      <a:pt x="17057" y="0"/>
                    </a:cubicBezTo>
                    <a:close/>
                  </a:path>
                </a:pathLst>
              </a:custGeom>
              <a:solidFill>
                <a:srgbClr val="77933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30" name="그룹 5">
            <a:extLst>
              <a:ext uri="{FF2B5EF4-FFF2-40B4-BE49-F238E27FC236}">
                <a16:creationId xmlns:a16="http://schemas.microsoft.com/office/drawing/2014/main" id="{D8E711CE-713A-0C9E-7987-CE33361D7558}"/>
              </a:ext>
            </a:extLst>
          </p:cNvPr>
          <p:cNvGrpSpPr/>
          <p:nvPr/>
        </p:nvGrpSpPr>
        <p:grpSpPr>
          <a:xfrm>
            <a:off x="7941110" y="5930375"/>
            <a:ext cx="2202816" cy="3781134"/>
            <a:chOff x="-1" y="0"/>
            <a:chExt cx="2202814" cy="3781133"/>
          </a:xfrm>
        </p:grpSpPr>
        <p:sp>
          <p:nvSpPr>
            <p:cNvPr id="31" name="Trapezoid 37">
              <a:extLst>
                <a:ext uri="{FF2B5EF4-FFF2-40B4-BE49-F238E27FC236}">
                  <a16:creationId xmlns:a16="http://schemas.microsoft.com/office/drawing/2014/main" id="{A23BF1C8-DDF8-E1E3-E0D2-21083BF416CB}"/>
                </a:ext>
              </a:extLst>
            </p:cNvPr>
            <p:cNvSpPr/>
            <p:nvPr/>
          </p:nvSpPr>
          <p:spPr>
            <a:xfrm>
              <a:off x="977439" y="2758355"/>
              <a:ext cx="247937" cy="1022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315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2" name="Group 107">
              <a:extLst>
                <a:ext uri="{FF2B5EF4-FFF2-40B4-BE49-F238E27FC236}">
                  <a16:creationId xmlns:a16="http://schemas.microsoft.com/office/drawing/2014/main" id="{6B10EAB9-A91F-E8AC-9502-1D041A1D6236}"/>
                </a:ext>
              </a:extLst>
            </p:cNvPr>
            <p:cNvGrpSpPr/>
            <p:nvPr/>
          </p:nvGrpSpPr>
          <p:grpSpPr>
            <a:xfrm>
              <a:off x="-2" y="-1"/>
              <a:ext cx="2202816" cy="2820040"/>
              <a:chOff x="0" y="0"/>
              <a:chExt cx="2202814" cy="2820038"/>
            </a:xfrm>
          </p:grpSpPr>
          <p:sp>
            <p:nvSpPr>
              <p:cNvPr id="33" name="Freeform 21">
                <a:extLst>
                  <a:ext uri="{FF2B5EF4-FFF2-40B4-BE49-F238E27FC236}">
                    <a16:creationId xmlns:a16="http://schemas.microsoft.com/office/drawing/2014/main" id="{501AF8DF-17EB-EA6D-9235-567ECAF81F30}"/>
                  </a:ext>
                </a:extLst>
              </p:cNvPr>
              <p:cNvSpPr/>
              <p:nvPr/>
            </p:nvSpPr>
            <p:spPr>
              <a:xfrm>
                <a:off x="-1" y="-1"/>
                <a:ext cx="1106176" cy="282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31" h="21536" extrusionOk="0">
                    <a:moveTo>
                      <a:pt x="17057" y="0"/>
                    </a:moveTo>
                    <a:lnTo>
                      <a:pt x="17068" y="3207"/>
                    </a:lnTo>
                    <a:lnTo>
                      <a:pt x="15157" y="2629"/>
                    </a:lnTo>
                    <a:lnTo>
                      <a:pt x="17069" y="3316"/>
                    </a:lnTo>
                    <a:lnTo>
                      <a:pt x="17077" y="5747"/>
                    </a:lnTo>
                    <a:lnTo>
                      <a:pt x="13668" y="4716"/>
                    </a:lnTo>
                    <a:lnTo>
                      <a:pt x="17078" y="5942"/>
                    </a:lnTo>
                    <a:lnTo>
                      <a:pt x="17086" y="8380"/>
                    </a:lnTo>
                    <a:lnTo>
                      <a:pt x="11541" y="6682"/>
                    </a:lnTo>
                    <a:lnTo>
                      <a:pt x="17087" y="8653"/>
                    </a:lnTo>
                    <a:lnTo>
                      <a:pt x="17095" y="11135"/>
                    </a:lnTo>
                    <a:lnTo>
                      <a:pt x="8398" y="8410"/>
                    </a:lnTo>
                    <a:lnTo>
                      <a:pt x="17096" y="11434"/>
                    </a:lnTo>
                    <a:lnTo>
                      <a:pt x="17104" y="13686"/>
                    </a:lnTo>
                    <a:lnTo>
                      <a:pt x="5723" y="10077"/>
                    </a:lnTo>
                    <a:lnTo>
                      <a:pt x="17105" y="13987"/>
                    </a:lnTo>
                    <a:lnTo>
                      <a:pt x="17113" y="16368"/>
                    </a:lnTo>
                    <a:lnTo>
                      <a:pt x="3694" y="12081"/>
                    </a:lnTo>
                    <a:lnTo>
                      <a:pt x="17114" y="16657"/>
                    </a:lnTo>
                    <a:lnTo>
                      <a:pt x="17122" y="18999"/>
                    </a:lnTo>
                    <a:lnTo>
                      <a:pt x="5723" y="15384"/>
                    </a:lnTo>
                    <a:lnTo>
                      <a:pt x="17123" y="19300"/>
                    </a:lnTo>
                    <a:lnTo>
                      <a:pt x="17131" y="21533"/>
                    </a:lnTo>
                    <a:cubicBezTo>
                      <a:pt x="10280" y="21600"/>
                      <a:pt x="5865" y="20373"/>
                      <a:pt x="3222" y="18435"/>
                    </a:cubicBezTo>
                    <a:cubicBezTo>
                      <a:pt x="-4469" y="12679"/>
                      <a:pt x="2187" y="8055"/>
                      <a:pt x="17057" y="0"/>
                    </a:cubicBezTo>
                    <a:close/>
                  </a:path>
                </a:pathLst>
              </a:custGeom>
              <a:solidFill>
                <a:srgbClr val="B3A2C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" name="Freeform 22">
                <a:extLst>
                  <a:ext uri="{FF2B5EF4-FFF2-40B4-BE49-F238E27FC236}">
                    <a16:creationId xmlns:a16="http://schemas.microsoft.com/office/drawing/2014/main" id="{9882A2B9-F5A5-6D03-C651-4D77C11FD1F2}"/>
                  </a:ext>
                </a:extLst>
              </p:cNvPr>
              <p:cNvSpPr/>
              <p:nvPr/>
            </p:nvSpPr>
            <p:spPr>
              <a:xfrm flipH="1">
                <a:off x="1096640" y="-1"/>
                <a:ext cx="1106175" cy="282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31" h="21536" extrusionOk="0">
                    <a:moveTo>
                      <a:pt x="17057" y="0"/>
                    </a:moveTo>
                    <a:lnTo>
                      <a:pt x="17068" y="3207"/>
                    </a:lnTo>
                    <a:lnTo>
                      <a:pt x="15157" y="2629"/>
                    </a:lnTo>
                    <a:lnTo>
                      <a:pt x="17069" y="3316"/>
                    </a:lnTo>
                    <a:lnTo>
                      <a:pt x="17077" y="5747"/>
                    </a:lnTo>
                    <a:lnTo>
                      <a:pt x="13668" y="4716"/>
                    </a:lnTo>
                    <a:lnTo>
                      <a:pt x="17078" y="5942"/>
                    </a:lnTo>
                    <a:lnTo>
                      <a:pt x="17086" y="8380"/>
                    </a:lnTo>
                    <a:lnTo>
                      <a:pt x="11541" y="6682"/>
                    </a:lnTo>
                    <a:lnTo>
                      <a:pt x="17087" y="8653"/>
                    </a:lnTo>
                    <a:lnTo>
                      <a:pt x="17095" y="11135"/>
                    </a:lnTo>
                    <a:lnTo>
                      <a:pt x="8398" y="8410"/>
                    </a:lnTo>
                    <a:lnTo>
                      <a:pt x="17096" y="11434"/>
                    </a:lnTo>
                    <a:lnTo>
                      <a:pt x="17104" y="13686"/>
                    </a:lnTo>
                    <a:lnTo>
                      <a:pt x="5723" y="10077"/>
                    </a:lnTo>
                    <a:lnTo>
                      <a:pt x="17105" y="13987"/>
                    </a:lnTo>
                    <a:lnTo>
                      <a:pt x="17113" y="16368"/>
                    </a:lnTo>
                    <a:lnTo>
                      <a:pt x="3694" y="12081"/>
                    </a:lnTo>
                    <a:lnTo>
                      <a:pt x="17114" y="16657"/>
                    </a:lnTo>
                    <a:lnTo>
                      <a:pt x="17122" y="18999"/>
                    </a:lnTo>
                    <a:lnTo>
                      <a:pt x="5723" y="15384"/>
                    </a:lnTo>
                    <a:lnTo>
                      <a:pt x="17123" y="19300"/>
                    </a:lnTo>
                    <a:lnTo>
                      <a:pt x="17131" y="21533"/>
                    </a:lnTo>
                    <a:cubicBezTo>
                      <a:pt x="10280" y="21600"/>
                      <a:pt x="5865" y="20373"/>
                      <a:pt x="3222" y="18435"/>
                    </a:cubicBezTo>
                    <a:cubicBezTo>
                      <a:pt x="-4469" y="12679"/>
                      <a:pt x="2187" y="8055"/>
                      <a:pt x="17057" y="0"/>
                    </a:cubicBezTo>
                    <a:close/>
                  </a:path>
                </a:pathLst>
              </a:custGeom>
              <a:solidFill>
                <a:srgbClr val="604A7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35" name="그룹 6">
            <a:extLst>
              <a:ext uri="{FF2B5EF4-FFF2-40B4-BE49-F238E27FC236}">
                <a16:creationId xmlns:a16="http://schemas.microsoft.com/office/drawing/2014/main" id="{148EF7BE-709B-4AD2-C688-90094ABEBB5B}"/>
              </a:ext>
            </a:extLst>
          </p:cNvPr>
          <p:cNvGrpSpPr/>
          <p:nvPr/>
        </p:nvGrpSpPr>
        <p:grpSpPr>
          <a:xfrm>
            <a:off x="11121371" y="5930864"/>
            <a:ext cx="2202815" cy="3781135"/>
            <a:chOff x="-1" y="0"/>
            <a:chExt cx="2202814" cy="3781133"/>
          </a:xfrm>
        </p:grpSpPr>
        <p:sp>
          <p:nvSpPr>
            <p:cNvPr id="36" name="Trapezoid 43">
              <a:extLst>
                <a:ext uri="{FF2B5EF4-FFF2-40B4-BE49-F238E27FC236}">
                  <a16:creationId xmlns:a16="http://schemas.microsoft.com/office/drawing/2014/main" id="{1AD8F810-79FC-6F94-5F02-A05B9647708F}"/>
                </a:ext>
              </a:extLst>
            </p:cNvPr>
            <p:cNvSpPr/>
            <p:nvPr/>
          </p:nvSpPr>
          <p:spPr>
            <a:xfrm>
              <a:off x="977439" y="2758355"/>
              <a:ext cx="247937" cy="1022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596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7" name="Group 112">
              <a:extLst>
                <a:ext uri="{FF2B5EF4-FFF2-40B4-BE49-F238E27FC236}">
                  <a16:creationId xmlns:a16="http://schemas.microsoft.com/office/drawing/2014/main" id="{31BC2A3E-F852-8CDA-419E-11DC7C3D1694}"/>
                </a:ext>
              </a:extLst>
            </p:cNvPr>
            <p:cNvGrpSpPr/>
            <p:nvPr/>
          </p:nvGrpSpPr>
          <p:grpSpPr>
            <a:xfrm>
              <a:off x="-2" y="-1"/>
              <a:ext cx="2202816" cy="2820040"/>
              <a:chOff x="0" y="0"/>
              <a:chExt cx="2202814" cy="2820038"/>
            </a:xfrm>
          </p:grpSpPr>
          <p:sp>
            <p:nvSpPr>
              <p:cNvPr id="38" name="Freeform 24">
                <a:extLst>
                  <a:ext uri="{FF2B5EF4-FFF2-40B4-BE49-F238E27FC236}">
                    <a16:creationId xmlns:a16="http://schemas.microsoft.com/office/drawing/2014/main" id="{471C4C9F-512D-C287-72D8-1B9070391DCE}"/>
                  </a:ext>
                </a:extLst>
              </p:cNvPr>
              <p:cNvSpPr/>
              <p:nvPr/>
            </p:nvSpPr>
            <p:spPr>
              <a:xfrm>
                <a:off x="-1" y="-1"/>
                <a:ext cx="1106176" cy="282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31" h="21536" extrusionOk="0">
                    <a:moveTo>
                      <a:pt x="17057" y="0"/>
                    </a:moveTo>
                    <a:lnTo>
                      <a:pt x="17068" y="3207"/>
                    </a:lnTo>
                    <a:lnTo>
                      <a:pt x="15157" y="2629"/>
                    </a:lnTo>
                    <a:lnTo>
                      <a:pt x="17069" y="3316"/>
                    </a:lnTo>
                    <a:lnTo>
                      <a:pt x="17077" y="5747"/>
                    </a:lnTo>
                    <a:lnTo>
                      <a:pt x="13668" y="4716"/>
                    </a:lnTo>
                    <a:lnTo>
                      <a:pt x="17078" y="5942"/>
                    </a:lnTo>
                    <a:lnTo>
                      <a:pt x="17086" y="8380"/>
                    </a:lnTo>
                    <a:lnTo>
                      <a:pt x="11541" y="6682"/>
                    </a:lnTo>
                    <a:lnTo>
                      <a:pt x="17087" y="8653"/>
                    </a:lnTo>
                    <a:lnTo>
                      <a:pt x="17095" y="11135"/>
                    </a:lnTo>
                    <a:lnTo>
                      <a:pt x="8398" y="8410"/>
                    </a:lnTo>
                    <a:lnTo>
                      <a:pt x="17096" y="11434"/>
                    </a:lnTo>
                    <a:lnTo>
                      <a:pt x="17104" y="13686"/>
                    </a:lnTo>
                    <a:lnTo>
                      <a:pt x="5723" y="10077"/>
                    </a:lnTo>
                    <a:lnTo>
                      <a:pt x="17105" y="13987"/>
                    </a:lnTo>
                    <a:lnTo>
                      <a:pt x="17113" y="16368"/>
                    </a:lnTo>
                    <a:lnTo>
                      <a:pt x="3694" y="12081"/>
                    </a:lnTo>
                    <a:lnTo>
                      <a:pt x="17114" y="16657"/>
                    </a:lnTo>
                    <a:lnTo>
                      <a:pt x="17122" y="18999"/>
                    </a:lnTo>
                    <a:lnTo>
                      <a:pt x="5723" y="15384"/>
                    </a:lnTo>
                    <a:lnTo>
                      <a:pt x="17123" y="19300"/>
                    </a:lnTo>
                    <a:lnTo>
                      <a:pt x="17131" y="21533"/>
                    </a:lnTo>
                    <a:cubicBezTo>
                      <a:pt x="10280" y="21600"/>
                      <a:pt x="5865" y="20373"/>
                      <a:pt x="3222" y="18435"/>
                    </a:cubicBezTo>
                    <a:cubicBezTo>
                      <a:pt x="-4469" y="12679"/>
                      <a:pt x="2187" y="8055"/>
                      <a:pt x="17057" y="0"/>
                    </a:cubicBezTo>
                    <a:close/>
                  </a:path>
                </a:pathLst>
              </a:custGeom>
              <a:solidFill>
                <a:srgbClr val="93C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" name="Freeform 25">
                <a:extLst>
                  <a:ext uri="{FF2B5EF4-FFF2-40B4-BE49-F238E27FC236}">
                    <a16:creationId xmlns:a16="http://schemas.microsoft.com/office/drawing/2014/main" id="{7F0FACC4-D36E-A0F0-3122-413B5E13DBE4}"/>
                  </a:ext>
                </a:extLst>
              </p:cNvPr>
              <p:cNvSpPr/>
              <p:nvPr/>
            </p:nvSpPr>
            <p:spPr>
              <a:xfrm flipH="1">
                <a:off x="1096640" y="-1"/>
                <a:ext cx="1106175" cy="282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31" h="21536" extrusionOk="0">
                    <a:moveTo>
                      <a:pt x="17057" y="0"/>
                    </a:moveTo>
                    <a:lnTo>
                      <a:pt x="17068" y="3207"/>
                    </a:lnTo>
                    <a:lnTo>
                      <a:pt x="15157" y="2629"/>
                    </a:lnTo>
                    <a:lnTo>
                      <a:pt x="17069" y="3316"/>
                    </a:lnTo>
                    <a:lnTo>
                      <a:pt x="17077" y="5747"/>
                    </a:lnTo>
                    <a:lnTo>
                      <a:pt x="13668" y="4716"/>
                    </a:lnTo>
                    <a:lnTo>
                      <a:pt x="17078" y="5942"/>
                    </a:lnTo>
                    <a:lnTo>
                      <a:pt x="17086" y="8380"/>
                    </a:lnTo>
                    <a:lnTo>
                      <a:pt x="11541" y="6682"/>
                    </a:lnTo>
                    <a:lnTo>
                      <a:pt x="17087" y="8653"/>
                    </a:lnTo>
                    <a:lnTo>
                      <a:pt x="17095" y="11135"/>
                    </a:lnTo>
                    <a:lnTo>
                      <a:pt x="8398" y="8410"/>
                    </a:lnTo>
                    <a:lnTo>
                      <a:pt x="17096" y="11434"/>
                    </a:lnTo>
                    <a:lnTo>
                      <a:pt x="17104" y="13686"/>
                    </a:lnTo>
                    <a:lnTo>
                      <a:pt x="5723" y="10077"/>
                    </a:lnTo>
                    <a:lnTo>
                      <a:pt x="17105" y="13987"/>
                    </a:lnTo>
                    <a:lnTo>
                      <a:pt x="17113" y="16368"/>
                    </a:lnTo>
                    <a:lnTo>
                      <a:pt x="3694" y="12081"/>
                    </a:lnTo>
                    <a:lnTo>
                      <a:pt x="17114" y="16657"/>
                    </a:lnTo>
                    <a:lnTo>
                      <a:pt x="17122" y="18999"/>
                    </a:lnTo>
                    <a:lnTo>
                      <a:pt x="5723" y="15384"/>
                    </a:lnTo>
                    <a:lnTo>
                      <a:pt x="17123" y="19300"/>
                    </a:lnTo>
                    <a:lnTo>
                      <a:pt x="17131" y="21533"/>
                    </a:lnTo>
                    <a:cubicBezTo>
                      <a:pt x="10280" y="21600"/>
                      <a:pt x="5865" y="20373"/>
                      <a:pt x="3222" y="18435"/>
                    </a:cubicBezTo>
                    <a:cubicBezTo>
                      <a:pt x="-4469" y="12679"/>
                      <a:pt x="2187" y="8055"/>
                      <a:pt x="17057" y="0"/>
                    </a:cubicBezTo>
                    <a:close/>
                  </a:path>
                </a:pathLst>
              </a:custGeom>
              <a:solidFill>
                <a:srgbClr val="3185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40" name="Group 4">
            <a:extLst>
              <a:ext uri="{FF2B5EF4-FFF2-40B4-BE49-F238E27FC236}">
                <a16:creationId xmlns:a16="http://schemas.microsoft.com/office/drawing/2014/main" id="{8B19A814-4F45-C7F0-7BFC-072ADA29652D}"/>
              </a:ext>
            </a:extLst>
          </p:cNvPr>
          <p:cNvGrpSpPr/>
          <p:nvPr/>
        </p:nvGrpSpPr>
        <p:grpSpPr>
          <a:xfrm>
            <a:off x="1589023" y="5932746"/>
            <a:ext cx="2202820" cy="3781138"/>
            <a:chOff x="-3" y="-2"/>
            <a:chExt cx="2202818" cy="3781136"/>
          </a:xfrm>
        </p:grpSpPr>
        <p:sp>
          <p:nvSpPr>
            <p:cNvPr id="41" name="Trapezoid 19">
              <a:extLst>
                <a:ext uri="{FF2B5EF4-FFF2-40B4-BE49-F238E27FC236}">
                  <a16:creationId xmlns:a16="http://schemas.microsoft.com/office/drawing/2014/main" id="{83976984-D160-029C-05CB-C13DCE99209D}"/>
                </a:ext>
              </a:extLst>
            </p:cNvPr>
            <p:cNvSpPr/>
            <p:nvPr/>
          </p:nvSpPr>
          <p:spPr>
            <a:xfrm>
              <a:off x="977439" y="2758355"/>
              <a:ext cx="247937" cy="1022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3252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2" name="Group 16">
              <a:extLst>
                <a:ext uri="{FF2B5EF4-FFF2-40B4-BE49-F238E27FC236}">
                  <a16:creationId xmlns:a16="http://schemas.microsoft.com/office/drawing/2014/main" id="{65F85920-2386-79D8-C4F2-213A5EAD86B0}"/>
                </a:ext>
              </a:extLst>
            </p:cNvPr>
            <p:cNvGrpSpPr/>
            <p:nvPr/>
          </p:nvGrpSpPr>
          <p:grpSpPr>
            <a:xfrm>
              <a:off x="-3" y="-2"/>
              <a:ext cx="2202818" cy="2820042"/>
              <a:chOff x="-1" y="-1"/>
              <a:chExt cx="2202816" cy="2820040"/>
            </a:xfrm>
          </p:grpSpPr>
          <p:sp>
            <p:nvSpPr>
              <p:cNvPr id="43" name="Freeform 3">
                <a:extLst>
                  <a:ext uri="{FF2B5EF4-FFF2-40B4-BE49-F238E27FC236}">
                    <a16:creationId xmlns:a16="http://schemas.microsoft.com/office/drawing/2014/main" id="{F594CE7F-D9CC-4F17-736E-5F5E50B733BA}"/>
                  </a:ext>
                </a:extLst>
              </p:cNvPr>
              <p:cNvSpPr/>
              <p:nvPr/>
            </p:nvSpPr>
            <p:spPr>
              <a:xfrm>
                <a:off x="-1" y="-1"/>
                <a:ext cx="1106176" cy="282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31" h="21536" extrusionOk="0">
                    <a:moveTo>
                      <a:pt x="17057" y="0"/>
                    </a:moveTo>
                    <a:lnTo>
                      <a:pt x="17068" y="3207"/>
                    </a:lnTo>
                    <a:lnTo>
                      <a:pt x="15157" y="2629"/>
                    </a:lnTo>
                    <a:lnTo>
                      <a:pt x="17069" y="3316"/>
                    </a:lnTo>
                    <a:lnTo>
                      <a:pt x="17077" y="5747"/>
                    </a:lnTo>
                    <a:lnTo>
                      <a:pt x="13668" y="4716"/>
                    </a:lnTo>
                    <a:lnTo>
                      <a:pt x="17078" y="5942"/>
                    </a:lnTo>
                    <a:lnTo>
                      <a:pt x="17086" y="8380"/>
                    </a:lnTo>
                    <a:lnTo>
                      <a:pt x="11541" y="6682"/>
                    </a:lnTo>
                    <a:lnTo>
                      <a:pt x="17087" y="8653"/>
                    </a:lnTo>
                    <a:lnTo>
                      <a:pt x="17095" y="11135"/>
                    </a:lnTo>
                    <a:lnTo>
                      <a:pt x="8398" y="8410"/>
                    </a:lnTo>
                    <a:lnTo>
                      <a:pt x="17096" y="11434"/>
                    </a:lnTo>
                    <a:lnTo>
                      <a:pt x="17104" y="13686"/>
                    </a:lnTo>
                    <a:lnTo>
                      <a:pt x="5723" y="10077"/>
                    </a:lnTo>
                    <a:lnTo>
                      <a:pt x="17105" y="13987"/>
                    </a:lnTo>
                    <a:lnTo>
                      <a:pt x="17113" y="16368"/>
                    </a:lnTo>
                    <a:lnTo>
                      <a:pt x="3694" y="12081"/>
                    </a:lnTo>
                    <a:lnTo>
                      <a:pt x="17114" y="16657"/>
                    </a:lnTo>
                    <a:lnTo>
                      <a:pt x="17122" y="18999"/>
                    </a:lnTo>
                    <a:lnTo>
                      <a:pt x="5723" y="15384"/>
                    </a:lnTo>
                    <a:lnTo>
                      <a:pt x="17123" y="19300"/>
                    </a:lnTo>
                    <a:lnTo>
                      <a:pt x="17131" y="21533"/>
                    </a:lnTo>
                    <a:cubicBezTo>
                      <a:pt x="10280" y="21600"/>
                      <a:pt x="5865" y="20373"/>
                      <a:pt x="3222" y="18435"/>
                    </a:cubicBezTo>
                    <a:cubicBezTo>
                      <a:pt x="-4469" y="12679"/>
                      <a:pt x="2187" y="8055"/>
                      <a:pt x="17057" y="0"/>
                    </a:cubicBezTo>
                    <a:close/>
                  </a:path>
                </a:pathLst>
              </a:custGeom>
              <a:solidFill>
                <a:srgbClr val="D9969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B81A0C6F-71F3-BA00-64EB-D102CA52DEF1}"/>
                  </a:ext>
                </a:extLst>
              </p:cNvPr>
              <p:cNvSpPr/>
              <p:nvPr/>
            </p:nvSpPr>
            <p:spPr>
              <a:xfrm flipH="1">
                <a:off x="1096640" y="-1"/>
                <a:ext cx="1106175" cy="282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31" h="21536" extrusionOk="0">
                    <a:moveTo>
                      <a:pt x="17057" y="0"/>
                    </a:moveTo>
                    <a:lnTo>
                      <a:pt x="17068" y="3207"/>
                    </a:lnTo>
                    <a:lnTo>
                      <a:pt x="15157" y="2629"/>
                    </a:lnTo>
                    <a:lnTo>
                      <a:pt x="17069" y="3316"/>
                    </a:lnTo>
                    <a:lnTo>
                      <a:pt x="17077" y="5747"/>
                    </a:lnTo>
                    <a:lnTo>
                      <a:pt x="13668" y="4716"/>
                    </a:lnTo>
                    <a:lnTo>
                      <a:pt x="17078" y="5942"/>
                    </a:lnTo>
                    <a:lnTo>
                      <a:pt x="17086" y="8380"/>
                    </a:lnTo>
                    <a:lnTo>
                      <a:pt x="11541" y="6682"/>
                    </a:lnTo>
                    <a:lnTo>
                      <a:pt x="17087" y="8653"/>
                    </a:lnTo>
                    <a:lnTo>
                      <a:pt x="17095" y="11135"/>
                    </a:lnTo>
                    <a:lnTo>
                      <a:pt x="8398" y="8410"/>
                    </a:lnTo>
                    <a:lnTo>
                      <a:pt x="17096" y="11434"/>
                    </a:lnTo>
                    <a:lnTo>
                      <a:pt x="17104" y="13686"/>
                    </a:lnTo>
                    <a:lnTo>
                      <a:pt x="5723" y="10077"/>
                    </a:lnTo>
                    <a:lnTo>
                      <a:pt x="17105" y="13987"/>
                    </a:lnTo>
                    <a:lnTo>
                      <a:pt x="17113" y="16368"/>
                    </a:lnTo>
                    <a:lnTo>
                      <a:pt x="3694" y="12081"/>
                    </a:lnTo>
                    <a:lnTo>
                      <a:pt x="17114" y="16657"/>
                    </a:lnTo>
                    <a:lnTo>
                      <a:pt x="17122" y="18999"/>
                    </a:lnTo>
                    <a:lnTo>
                      <a:pt x="5723" y="15384"/>
                    </a:lnTo>
                    <a:lnTo>
                      <a:pt x="17123" y="19300"/>
                    </a:lnTo>
                    <a:lnTo>
                      <a:pt x="17131" y="21533"/>
                    </a:lnTo>
                    <a:cubicBezTo>
                      <a:pt x="10280" y="21600"/>
                      <a:pt x="5865" y="20373"/>
                      <a:pt x="3222" y="18435"/>
                    </a:cubicBezTo>
                    <a:cubicBezTo>
                      <a:pt x="-4469" y="12679"/>
                      <a:pt x="2187" y="8055"/>
                      <a:pt x="17057" y="0"/>
                    </a:cubicBezTo>
                    <a:close/>
                  </a:path>
                </a:pathLst>
              </a:custGeom>
              <a:solidFill>
                <a:srgbClr val="63252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</p:grpSp>
      </p:grpSp>
      <p:grpSp>
        <p:nvGrpSpPr>
          <p:cNvPr id="45" name="Group 58">
            <a:extLst>
              <a:ext uri="{FF2B5EF4-FFF2-40B4-BE49-F238E27FC236}">
                <a16:creationId xmlns:a16="http://schemas.microsoft.com/office/drawing/2014/main" id="{B7E9E113-60F8-42EA-100A-5EB3BF2DC7F1}"/>
              </a:ext>
            </a:extLst>
          </p:cNvPr>
          <p:cNvGrpSpPr/>
          <p:nvPr/>
        </p:nvGrpSpPr>
        <p:grpSpPr>
          <a:xfrm>
            <a:off x="14420830" y="5910538"/>
            <a:ext cx="2202816" cy="3781134"/>
            <a:chOff x="-1" y="0"/>
            <a:chExt cx="2202814" cy="3781133"/>
          </a:xfrm>
        </p:grpSpPr>
        <p:sp>
          <p:nvSpPr>
            <p:cNvPr id="46" name="Trapezoid 59">
              <a:extLst>
                <a:ext uri="{FF2B5EF4-FFF2-40B4-BE49-F238E27FC236}">
                  <a16:creationId xmlns:a16="http://schemas.microsoft.com/office/drawing/2014/main" id="{C428F8E1-718B-3E8E-2BE2-A622B19FA985}"/>
                </a:ext>
              </a:extLst>
            </p:cNvPr>
            <p:cNvSpPr/>
            <p:nvPr/>
          </p:nvSpPr>
          <p:spPr>
            <a:xfrm>
              <a:off x="977439" y="2758355"/>
              <a:ext cx="247937" cy="1022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7" name="Group 102">
              <a:extLst>
                <a:ext uri="{FF2B5EF4-FFF2-40B4-BE49-F238E27FC236}">
                  <a16:creationId xmlns:a16="http://schemas.microsoft.com/office/drawing/2014/main" id="{69F307F7-BCF1-17C8-E756-7168637C3CD3}"/>
                </a:ext>
              </a:extLst>
            </p:cNvPr>
            <p:cNvGrpSpPr/>
            <p:nvPr/>
          </p:nvGrpSpPr>
          <p:grpSpPr>
            <a:xfrm>
              <a:off x="-2" y="-1"/>
              <a:ext cx="2202816" cy="2820040"/>
              <a:chOff x="0" y="0"/>
              <a:chExt cx="2202814" cy="2820038"/>
            </a:xfrm>
          </p:grpSpPr>
          <p:sp>
            <p:nvSpPr>
              <p:cNvPr id="48" name="Freeform 3">
                <a:extLst>
                  <a:ext uri="{FF2B5EF4-FFF2-40B4-BE49-F238E27FC236}">
                    <a16:creationId xmlns:a16="http://schemas.microsoft.com/office/drawing/2014/main" id="{759BF6AD-666C-8AF3-EECD-7DEC56D8EE8B}"/>
                  </a:ext>
                </a:extLst>
              </p:cNvPr>
              <p:cNvSpPr/>
              <p:nvPr/>
            </p:nvSpPr>
            <p:spPr>
              <a:xfrm>
                <a:off x="-1" y="-1"/>
                <a:ext cx="1106176" cy="282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31" h="21536" extrusionOk="0">
                    <a:moveTo>
                      <a:pt x="17057" y="0"/>
                    </a:moveTo>
                    <a:lnTo>
                      <a:pt x="17068" y="3207"/>
                    </a:lnTo>
                    <a:lnTo>
                      <a:pt x="15157" y="2629"/>
                    </a:lnTo>
                    <a:lnTo>
                      <a:pt x="17069" y="3316"/>
                    </a:lnTo>
                    <a:lnTo>
                      <a:pt x="17077" y="5747"/>
                    </a:lnTo>
                    <a:lnTo>
                      <a:pt x="13668" y="4716"/>
                    </a:lnTo>
                    <a:lnTo>
                      <a:pt x="17078" y="5942"/>
                    </a:lnTo>
                    <a:lnTo>
                      <a:pt x="17086" y="8380"/>
                    </a:lnTo>
                    <a:lnTo>
                      <a:pt x="11541" y="6682"/>
                    </a:lnTo>
                    <a:lnTo>
                      <a:pt x="17087" y="8653"/>
                    </a:lnTo>
                    <a:lnTo>
                      <a:pt x="17095" y="11135"/>
                    </a:lnTo>
                    <a:lnTo>
                      <a:pt x="8398" y="8410"/>
                    </a:lnTo>
                    <a:lnTo>
                      <a:pt x="17096" y="11434"/>
                    </a:lnTo>
                    <a:lnTo>
                      <a:pt x="17104" y="13686"/>
                    </a:lnTo>
                    <a:lnTo>
                      <a:pt x="5723" y="10077"/>
                    </a:lnTo>
                    <a:lnTo>
                      <a:pt x="17105" y="13987"/>
                    </a:lnTo>
                    <a:lnTo>
                      <a:pt x="17113" y="16368"/>
                    </a:lnTo>
                    <a:lnTo>
                      <a:pt x="3694" y="12081"/>
                    </a:lnTo>
                    <a:lnTo>
                      <a:pt x="17114" y="16657"/>
                    </a:lnTo>
                    <a:lnTo>
                      <a:pt x="17122" y="18999"/>
                    </a:lnTo>
                    <a:lnTo>
                      <a:pt x="5723" y="15384"/>
                    </a:lnTo>
                    <a:lnTo>
                      <a:pt x="17123" y="19300"/>
                    </a:lnTo>
                    <a:lnTo>
                      <a:pt x="17131" y="21533"/>
                    </a:lnTo>
                    <a:cubicBezTo>
                      <a:pt x="10280" y="21600"/>
                      <a:pt x="5865" y="20373"/>
                      <a:pt x="3222" y="18435"/>
                    </a:cubicBezTo>
                    <a:cubicBezTo>
                      <a:pt x="-4469" y="12679"/>
                      <a:pt x="2187" y="8055"/>
                      <a:pt x="17057" y="0"/>
                    </a:cubicBezTo>
                    <a:close/>
                  </a:path>
                </a:pathLst>
              </a:custGeom>
              <a:solidFill>
                <a:srgbClr val="71DA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" name="Freeform 18">
                <a:extLst>
                  <a:ext uri="{FF2B5EF4-FFF2-40B4-BE49-F238E27FC236}">
                    <a16:creationId xmlns:a16="http://schemas.microsoft.com/office/drawing/2014/main" id="{73D0A31F-6DD3-5433-1A7A-AC2F569D73BE}"/>
                  </a:ext>
                </a:extLst>
              </p:cNvPr>
              <p:cNvSpPr/>
              <p:nvPr/>
            </p:nvSpPr>
            <p:spPr>
              <a:xfrm flipH="1">
                <a:off x="1096640" y="-1"/>
                <a:ext cx="1106175" cy="282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31" h="21536" extrusionOk="0">
                    <a:moveTo>
                      <a:pt x="17057" y="0"/>
                    </a:moveTo>
                    <a:lnTo>
                      <a:pt x="17068" y="3207"/>
                    </a:lnTo>
                    <a:lnTo>
                      <a:pt x="15157" y="2629"/>
                    </a:lnTo>
                    <a:lnTo>
                      <a:pt x="17069" y="3316"/>
                    </a:lnTo>
                    <a:lnTo>
                      <a:pt x="17077" y="5747"/>
                    </a:lnTo>
                    <a:lnTo>
                      <a:pt x="13668" y="4716"/>
                    </a:lnTo>
                    <a:lnTo>
                      <a:pt x="17078" y="5942"/>
                    </a:lnTo>
                    <a:lnTo>
                      <a:pt x="17086" y="8380"/>
                    </a:lnTo>
                    <a:lnTo>
                      <a:pt x="11541" y="6682"/>
                    </a:lnTo>
                    <a:lnTo>
                      <a:pt x="17087" y="8653"/>
                    </a:lnTo>
                    <a:lnTo>
                      <a:pt x="17095" y="11135"/>
                    </a:lnTo>
                    <a:lnTo>
                      <a:pt x="8398" y="8410"/>
                    </a:lnTo>
                    <a:lnTo>
                      <a:pt x="17096" y="11434"/>
                    </a:lnTo>
                    <a:lnTo>
                      <a:pt x="17104" y="13686"/>
                    </a:lnTo>
                    <a:lnTo>
                      <a:pt x="5723" y="10077"/>
                    </a:lnTo>
                    <a:lnTo>
                      <a:pt x="17105" y="13987"/>
                    </a:lnTo>
                    <a:lnTo>
                      <a:pt x="17113" y="16368"/>
                    </a:lnTo>
                    <a:lnTo>
                      <a:pt x="3694" y="12081"/>
                    </a:lnTo>
                    <a:lnTo>
                      <a:pt x="17114" y="16657"/>
                    </a:lnTo>
                    <a:lnTo>
                      <a:pt x="17122" y="18999"/>
                    </a:lnTo>
                    <a:lnTo>
                      <a:pt x="5723" y="15384"/>
                    </a:lnTo>
                    <a:lnTo>
                      <a:pt x="17123" y="19300"/>
                    </a:lnTo>
                    <a:lnTo>
                      <a:pt x="17131" y="21533"/>
                    </a:lnTo>
                    <a:cubicBezTo>
                      <a:pt x="10280" y="21600"/>
                      <a:pt x="5865" y="20373"/>
                      <a:pt x="3222" y="18435"/>
                    </a:cubicBezTo>
                    <a:cubicBezTo>
                      <a:pt x="-4469" y="12679"/>
                      <a:pt x="2187" y="8055"/>
                      <a:pt x="1705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700">
                    <a:solidFill>
                      <a:srgbClr val="93CDDD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50" name="TextBox 63">
            <a:extLst>
              <a:ext uri="{FF2B5EF4-FFF2-40B4-BE49-F238E27FC236}">
                <a16:creationId xmlns:a16="http://schemas.microsoft.com/office/drawing/2014/main" id="{CD581F28-893A-B2D6-D2DE-9D22DFB87E1C}"/>
              </a:ext>
            </a:extLst>
          </p:cNvPr>
          <p:cNvSpPr txBox="1"/>
          <p:nvPr/>
        </p:nvSpPr>
        <p:spPr>
          <a:xfrm>
            <a:off x="4378066" y="4597469"/>
            <a:ext cx="3135502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/>
          <a:p>
            <a:pPr algn="ctr">
              <a:defRPr sz="2200" b="1">
                <a:solidFill>
                  <a:srgbClr val="D7E4BD"/>
                </a:solidFill>
              </a:defRPr>
            </a:pPr>
            <a:r>
              <a:rPr sz="3200" dirty="0">
                <a:solidFill>
                  <a:srgbClr val="92D050"/>
                </a:solidFill>
              </a:rPr>
              <a:t>LEARN INDUSTRY</a:t>
            </a:r>
          </a:p>
          <a:p>
            <a:pPr algn="ctr">
              <a:defRPr sz="2200" b="1">
                <a:solidFill>
                  <a:srgbClr val="D7E4BD"/>
                </a:solidFill>
              </a:defRPr>
            </a:pPr>
            <a:r>
              <a:rPr sz="3200" dirty="0">
                <a:solidFill>
                  <a:srgbClr val="92D050"/>
                </a:solidFill>
              </a:rPr>
              <a:t>STANDARD</a:t>
            </a:r>
          </a:p>
        </p:txBody>
      </p:sp>
      <p:sp>
        <p:nvSpPr>
          <p:cNvPr id="51" name="TextBox 64">
            <a:extLst>
              <a:ext uri="{FF2B5EF4-FFF2-40B4-BE49-F238E27FC236}">
                <a16:creationId xmlns:a16="http://schemas.microsoft.com/office/drawing/2014/main" id="{6F4611A2-4944-3BA6-DAE9-A9B6AE5D16F6}"/>
              </a:ext>
            </a:extLst>
          </p:cNvPr>
          <p:cNvSpPr txBox="1"/>
          <p:nvPr/>
        </p:nvSpPr>
        <p:spPr>
          <a:xfrm>
            <a:off x="10847714" y="4592866"/>
            <a:ext cx="2740593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algn="ctr">
              <a:defRPr sz="2200" b="1">
                <a:solidFill>
                  <a:srgbClr val="B7DEE8"/>
                </a:solidFill>
              </a:defRPr>
            </a:lvl1pPr>
          </a:lstStyle>
          <a:p>
            <a:r>
              <a:rPr sz="3200" dirty="0">
                <a:solidFill>
                  <a:schemeClr val="accent5">
                    <a:lumMod val="75000"/>
                  </a:schemeClr>
                </a:solidFill>
              </a:rPr>
              <a:t>ON THE SPOT PRACTICALS</a:t>
            </a:r>
          </a:p>
        </p:txBody>
      </p:sp>
      <p:sp>
        <p:nvSpPr>
          <p:cNvPr id="52" name="TextBox 65">
            <a:extLst>
              <a:ext uri="{FF2B5EF4-FFF2-40B4-BE49-F238E27FC236}">
                <a16:creationId xmlns:a16="http://schemas.microsoft.com/office/drawing/2014/main" id="{9ED9F8E3-7868-4D9E-2621-389E14041B15}"/>
              </a:ext>
            </a:extLst>
          </p:cNvPr>
          <p:cNvSpPr txBox="1"/>
          <p:nvPr/>
        </p:nvSpPr>
        <p:spPr>
          <a:xfrm>
            <a:off x="1644104" y="4597469"/>
            <a:ext cx="2202816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defRPr sz="2200" b="1">
                <a:solidFill>
                  <a:srgbClr val="E6B9B8"/>
                </a:solidFill>
              </a:defRPr>
            </a:lvl1pPr>
          </a:lstStyle>
          <a:p>
            <a:r>
              <a:rPr sz="3200" dirty="0">
                <a:solidFill>
                  <a:srgbClr val="C00000"/>
                </a:solidFill>
              </a:rPr>
              <a:t>DEVELOP A PROJECT</a:t>
            </a:r>
          </a:p>
        </p:txBody>
      </p:sp>
      <p:sp>
        <p:nvSpPr>
          <p:cNvPr id="53" name="TextBox 67">
            <a:extLst>
              <a:ext uri="{FF2B5EF4-FFF2-40B4-BE49-F238E27FC236}">
                <a16:creationId xmlns:a16="http://schemas.microsoft.com/office/drawing/2014/main" id="{BAE44C65-B676-F9F0-7E5C-6531833CD6AA}"/>
              </a:ext>
            </a:extLst>
          </p:cNvPr>
          <p:cNvSpPr txBox="1"/>
          <p:nvPr/>
        </p:nvSpPr>
        <p:spPr>
          <a:xfrm>
            <a:off x="7784963" y="5085308"/>
            <a:ext cx="2505576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algn="ctr">
              <a:defRPr sz="2200" b="1">
                <a:solidFill>
                  <a:srgbClr val="CCC1DA"/>
                </a:solidFill>
              </a:defRPr>
            </a:lvl1pPr>
          </a:lstStyle>
          <a:p>
            <a:r>
              <a:rPr sz="3200" dirty="0">
                <a:solidFill>
                  <a:schemeClr val="accent4">
                    <a:lumMod val="75000"/>
                  </a:schemeClr>
                </a:solidFill>
              </a:rPr>
              <a:t>ASSIGNMENTS</a:t>
            </a:r>
          </a:p>
        </p:txBody>
      </p:sp>
      <p:sp>
        <p:nvSpPr>
          <p:cNvPr id="54" name="TextBox 69">
            <a:extLst>
              <a:ext uri="{FF2B5EF4-FFF2-40B4-BE49-F238E27FC236}">
                <a16:creationId xmlns:a16="http://schemas.microsoft.com/office/drawing/2014/main" id="{1D58CC3A-FC1E-D2D4-A048-1FE5370BEE06}"/>
              </a:ext>
            </a:extLst>
          </p:cNvPr>
          <p:cNvSpPr txBox="1"/>
          <p:nvPr/>
        </p:nvSpPr>
        <p:spPr>
          <a:xfrm>
            <a:off x="14142661" y="5039141"/>
            <a:ext cx="277373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 b="1">
                <a:solidFill>
                  <a:srgbClr val="B7DEE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200" dirty="0">
                <a:solidFill>
                  <a:srgbClr val="00B0F0"/>
                </a:solidFill>
              </a:rPr>
              <a:t>CERTIFICATE</a:t>
            </a:r>
          </a:p>
        </p:txBody>
      </p:sp>
      <p:sp>
        <p:nvSpPr>
          <p:cNvPr id="55" name="Shape">
            <a:extLst>
              <a:ext uri="{FF2B5EF4-FFF2-40B4-BE49-F238E27FC236}">
                <a16:creationId xmlns:a16="http://schemas.microsoft.com/office/drawing/2014/main" id="{CFDFF8D9-8488-0168-77DE-397718DE667A}"/>
              </a:ext>
            </a:extLst>
          </p:cNvPr>
          <p:cNvSpPr/>
          <p:nvPr/>
        </p:nvSpPr>
        <p:spPr>
          <a:xfrm>
            <a:off x="5323002" y="3369872"/>
            <a:ext cx="1186320" cy="1222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98" y="7200"/>
                </a:moveTo>
                <a:cubicBezTo>
                  <a:pt x="6999" y="7200"/>
                  <a:pt x="6838" y="7361"/>
                  <a:pt x="6838" y="7560"/>
                </a:cubicBezTo>
                <a:lnTo>
                  <a:pt x="6838" y="8640"/>
                </a:lnTo>
                <a:lnTo>
                  <a:pt x="6118" y="8640"/>
                </a:lnTo>
                <a:lnTo>
                  <a:pt x="6118" y="6480"/>
                </a:lnTo>
                <a:cubicBezTo>
                  <a:pt x="6118" y="6282"/>
                  <a:pt x="6279" y="6120"/>
                  <a:pt x="6478" y="6120"/>
                </a:cubicBezTo>
                <a:lnTo>
                  <a:pt x="6838" y="6120"/>
                </a:lnTo>
                <a:cubicBezTo>
                  <a:pt x="7037" y="6120"/>
                  <a:pt x="7198" y="5959"/>
                  <a:pt x="7198" y="5760"/>
                </a:cubicBezTo>
                <a:lnTo>
                  <a:pt x="7198" y="4320"/>
                </a:lnTo>
                <a:cubicBezTo>
                  <a:pt x="7198" y="4122"/>
                  <a:pt x="7359" y="3960"/>
                  <a:pt x="7557" y="3960"/>
                </a:cubicBezTo>
                <a:lnTo>
                  <a:pt x="7917" y="3960"/>
                </a:lnTo>
                <a:lnTo>
                  <a:pt x="7917" y="4680"/>
                </a:lnTo>
                <a:lnTo>
                  <a:pt x="8637" y="4680"/>
                </a:lnTo>
                <a:lnTo>
                  <a:pt x="8637" y="3240"/>
                </a:lnTo>
                <a:cubicBezTo>
                  <a:pt x="8637" y="3041"/>
                  <a:pt x="8798" y="2880"/>
                  <a:pt x="8997" y="2880"/>
                </a:cubicBezTo>
                <a:lnTo>
                  <a:pt x="9717" y="2880"/>
                </a:lnTo>
                <a:lnTo>
                  <a:pt x="9717" y="10440"/>
                </a:lnTo>
                <a:lnTo>
                  <a:pt x="7917" y="10440"/>
                </a:lnTo>
                <a:cubicBezTo>
                  <a:pt x="7719" y="10440"/>
                  <a:pt x="7557" y="10278"/>
                  <a:pt x="7557" y="10080"/>
                </a:cubicBezTo>
                <a:lnTo>
                  <a:pt x="7557" y="7920"/>
                </a:lnTo>
                <a:lnTo>
                  <a:pt x="8277" y="7920"/>
                </a:lnTo>
                <a:lnTo>
                  <a:pt x="8277" y="7200"/>
                </a:lnTo>
                <a:cubicBezTo>
                  <a:pt x="8277" y="7200"/>
                  <a:pt x="7198" y="7200"/>
                  <a:pt x="7198" y="7200"/>
                </a:cubicBezTo>
                <a:close/>
                <a:moveTo>
                  <a:pt x="13315" y="6120"/>
                </a:moveTo>
                <a:lnTo>
                  <a:pt x="13315" y="5040"/>
                </a:lnTo>
                <a:cubicBezTo>
                  <a:pt x="13315" y="4841"/>
                  <a:pt x="13155" y="4680"/>
                  <a:pt x="12956" y="4680"/>
                </a:cubicBezTo>
                <a:lnTo>
                  <a:pt x="11876" y="4680"/>
                </a:lnTo>
                <a:lnTo>
                  <a:pt x="11876" y="2880"/>
                </a:lnTo>
                <a:lnTo>
                  <a:pt x="12596" y="2880"/>
                </a:lnTo>
                <a:cubicBezTo>
                  <a:pt x="12794" y="2880"/>
                  <a:pt x="12956" y="3041"/>
                  <a:pt x="12956" y="3240"/>
                </a:cubicBezTo>
                <a:lnTo>
                  <a:pt x="12956" y="3600"/>
                </a:lnTo>
                <a:cubicBezTo>
                  <a:pt x="12956" y="3799"/>
                  <a:pt x="13117" y="3960"/>
                  <a:pt x="13315" y="3960"/>
                </a:cubicBezTo>
                <a:lnTo>
                  <a:pt x="14035" y="3960"/>
                </a:lnTo>
                <a:cubicBezTo>
                  <a:pt x="14234" y="3960"/>
                  <a:pt x="14395" y="4122"/>
                  <a:pt x="14395" y="4320"/>
                </a:cubicBezTo>
                <a:lnTo>
                  <a:pt x="14395" y="5760"/>
                </a:lnTo>
                <a:cubicBezTo>
                  <a:pt x="14395" y="5959"/>
                  <a:pt x="14556" y="6120"/>
                  <a:pt x="14755" y="6120"/>
                </a:cubicBezTo>
                <a:lnTo>
                  <a:pt x="15115" y="6120"/>
                </a:lnTo>
                <a:cubicBezTo>
                  <a:pt x="15313" y="6120"/>
                  <a:pt x="15475" y="6282"/>
                  <a:pt x="15475" y="6480"/>
                </a:cubicBezTo>
                <a:lnTo>
                  <a:pt x="15475" y="7920"/>
                </a:lnTo>
                <a:lnTo>
                  <a:pt x="12956" y="7920"/>
                </a:lnTo>
                <a:cubicBezTo>
                  <a:pt x="12757" y="7920"/>
                  <a:pt x="12596" y="8081"/>
                  <a:pt x="12596" y="8280"/>
                </a:cubicBezTo>
                <a:lnTo>
                  <a:pt x="12596" y="9000"/>
                </a:lnTo>
                <a:lnTo>
                  <a:pt x="13315" y="9000"/>
                </a:lnTo>
                <a:lnTo>
                  <a:pt x="13315" y="8640"/>
                </a:lnTo>
                <a:lnTo>
                  <a:pt x="14035" y="8640"/>
                </a:lnTo>
                <a:lnTo>
                  <a:pt x="14035" y="10080"/>
                </a:lnTo>
                <a:cubicBezTo>
                  <a:pt x="14035" y="10278"/>
                  <a:pt x="13874" y="10440"/>
                  <a:pt x="13675" y="10440"/>
                </a:cubicBezTo>
                <a:lnTo>
                  <a:pt x="11876" y="10440"/>
                </a:lnTo>
                <a:lnTo>
                  <a:pt x="11876" y="5400"/>
                </a:lnTo>
                <a:lnTo>
                  <a:pt x="12596" y="5400"/>
                </a:lnTo>
                <a:lnTo>
                  <a:pt x="12596" y="6120"/>
                </a:lnTo>
                <a:cubicBezTo>
                  <a:pt x="12596" y="6120"/>
                  <a:pt x="13315" y="6120"/>
                  <a:pt x="13315" y="6120"/>
                </a:cubicBezTo>
                <a:close/>
                <a:moveTo>
                  <a:pt x="15515" y="11633"/>
                </a:moveTo>
                <a:cubicBezTo>
                  <a:pt x="15457" y="11695"/>
                  <a:pt x="15423" y="11775"/>
                  <a:pt x="15418" y="11857"/>
                </a:cubicBezTo>
                <a:cubicBezTo>
                  <a:pt x="14267" y="13605"/>
                  <a:pt x="14178" y="14080"/>
                  <a:pt x="13972" y="15176"/>
                </a:cubicBezTo>
                <a:cubicBezTo>
                  <a:pt x="13935" y="15372"/>
                  <a:pt x="13894" y="15590"/>
                  <a:pt x="13841" y="15843"/>
                </a:cubicBezTo>
                <a:cubicBezTo>
                  <a:pt x="13755" y="16265"/>
                  <a:pt x="13404" y="16560"/>
                  <a:pt x="12988" y="16560"/>
                </a:cubicBezTo>
                <a:lnTo>
                  <a:pt x="12305" y="16560"/>
                </a:lnTo>
                <a:lnTo>
                  <a:pt x="13257" y="11160"/>
                </a:lnTo>
                <a:lnTo>
                  <a:pt x="13675" y="11160"/>
                </a:lnTo>
                <a:cubicBezTo>
                  <a:pt x="14271" y="11160"/>
                  <a:pt x="14755" y="10676"/>
                  <a:pt x="14755" y="10080"/>
                </a:cubicBezTo>
                <a:lnTo>
                  <a:pt x="14755" y="8640"/>
                </a:lnTo>
                <a:lnTo>
                  <a:pt x="15835" y="8640"/>
                </a:lnTo>
                <a:cubicBezTo>
                  <a:pt x="16034" y="8640"/>
                  <a:pt x="16195" y="8479"/>
                  <a:pt x="16195" y="8280"/>
                </a:cubicBezTo>
                <a:lnTo>
                  <a:pt x="16195" y="6480"/>
                </a:lnTo>
                <a:cubicBezTo>
                  <a:pt x="16195" y="5884"/>
                  <a:pt x="15710" y="5400"/>
                  <a:pt x="15115" y="5400"/>
                </a:cubicBezTo>
                <a:lnTo>
                  <a:pt x="15115" y="4320"/>
                </a:lnTo>
                <a:cubicBezTo>
                  <a:pt x="15115" y="3725"/>
                  <a:pt x="14631" y="3240"/>
                  <a:pt x="14035" y="3240"/>
                </a:cubicBezTo>
                <a:lnTo>
                  <a:pt x="13675" y="3240"/>
                </a:lnTo>
                <a:cubicBezTo>
                  <a:pt x="13675" y="2645"/>
                  <a:pt x="13191" y="2160"/>
                  <a:pt x="12596" y="2160"/>
                </a:cubicBezTo>
                <a:lnTo>
                  <a:pt x="11516" y="2160"/>
                </a:lnTo>
                <a:cubicBezTo>
                  <a:pt x="11317" y="2160"/>
                  <a:pt x="11156" y="2321"/>
                  <a:pt x="11156" y="2520"/>
                </a:cubicBezTo>
                <a:lnTo>
                  <a:pt x="11156" y="10800"/>
                </a:lnTo>
                <a:cubicBezTo>
                  <a:pt x="11156" y="10999"/>
                  <a:pt x="11317" y="11160"/>
                  <a:pt x="11516" y="11160"/>
                </a:cubicBezTo>
                <a:lnTo>
                  <a:pt x="12527" y="11160"/>
                </a:lnTo>
                <a:lnTo>
                  <a:pt x="11574" y="16560"/>
                </a:lnTo>
                <a:lnTo>
                  <a:pt x="10018" y="16560"/>
                </a:lnTo>
                <a:lnTo>
                  <a:pt x="9066" y="11160"/>
                </a:lnTo>
                <a:lnTo>
                  <a:pt x="10077" y="11160"/>
                </a:lnTo>
                <a:cubicBezTo>
                  <a:pt x="10276" y="11160"/>
                  <a:pt x="10437" y="10999"/>
                  <a:pt x="10437" y="10800"/>
                </a:cubicBezTo>
                <a:lnTo>
                  <a:pt x="10437" y="2520"/>
                </a:lnTo>
                <a:cubicBezTo>
                  <a:pt x="10437" y="2321"/>
                  <a:pt x="10276" y="2160"/>
                  <a:pt x="10077" y="2160"/>
                </a:cubicBezTo>
                <a:lnTo>
                  <a:pt x="8997" y="2160"/>
                </a:lnTo>
                <a:cubicBezTo>
                  <a:pt x="8402" y="2160"/>
                  <a:pt x="7917" y="2645"/>
                  <a:pt x="7917" y="3240"/>
                </a:cubicBezTo>
                <a:lnTo>
                  <a:pt x="7557" y="3240"/>
                </a:lnTo>
                <a:cubicBezTo>
                  <a:pt x="6962" y="3240"/>
                  <a:pt x="6478" y="3725"/>
                  <a:pt x="6478" y="4320"/>
                </a:cubicBezTo>
                <a:lnTo>
                  <a:pt x="6478" y="5400"/>
                </a:lnTo>
                <a:cubicBezTo>
                  <a:pt x="5882" y="5400"/>
                  <a:pt x="5398" y="5884"/>
                  <a:pt x="5398" y="6480"/>
                </a:cubicBezTo>
                <a:lnTo>
                  <a:pt x="5398" y="9000"/>
                </a:lnTo>
                <a:cubicBezTo>
                  <a:pt x="5398" y="9199"/>
                  <a:pt x="5559" y="9360"/>
                  <a:pt x="5758" y="9360"/>
                </a:cubicBezTo>
                <a:lnTo>
                  <a:pt x="6838" y="9360"/>
                </a:lnTo>
                <a:lnTo>
                  <a:pt x="6838" y="10080"/>
                </a:lnTo>
                <a:cubicBezTo>
                  <a:pt x="6838" y="10676"/>
                  <a:pt x="7322" y="11160"/>
                  <a:pt x="7917" y="11160"/>
                </a:cubicBezTo>
                <a:lnTo>
                  <a:pt x="8335" y="11160"/>
                </a:lnTo>
                <a:lnTo>
                  <a:pt x="9288" y="16560"/>
                </a:lnTo>
                <a:lnTo>
                  <a:pt x="8605" y="16560"/>
                </a:lnTo>
                <a:cubicBezTo>
                  <a:pt x="8189" y="16560"/>
                  <a:pt x="7838" y="16265"/>
                  <a:pt x="7751" y="15842"/>
                </a:cubicBezTo>
                <a:cubicBezTo>
                  <a:pt x="7699" y="15590"/>
                  <a:pt x="7658" y="15372"/>
                  <a:pt x="7621" y="15176"/>
                </a:cubicBezTo>
                <a:cubicBezTo>
                  <a:pt x="7415" y="14080"/>
                  <a:pt x="7326" y="13605"/>
                  <a:pt x="6175" y="11857"/>
                </a:cubicBezTo>
                <a:cubicBezTo>
                  <a:pt x="6170" y="11775"/>
                  <a:pt x="6136" y="11695"/>
                  <a:pt x="6078" y="11633"/>
                </a:cubicBezTo>
                <a:cubicBezTo>
                  <a:pt x="4943" y="10431"/>
                  <a:pt x="4319" y="8857"/>
                  <a:pt x="4319" y="7200"/>
                </a:cubicBezTo>
                <a:cubicBezTo>
                  <a:pt x="4319" y="3627"/>
                  <a:pt x="7225" y="720"/>
                  <a:pt x="10796" y="720"/>
                </a:cubicBezTo>
                <a:cubicBezTo>
                  <a:pt x="14368" y="720"/>
                  <a:pt x="17274" y="3627"/>
                  <a:pt x="17274" y="7200"/>
                </a:cubicBezTo>
                <a:cubicBezTo>
                  <a:pt x="17274" y="8857"/>
                  <a:pt x="16650" y="10431"/>
                  <a:pt x="15515" y="11633"/>
                </a:cubicBezTo>
                <a:cubicBezTo>
                  <a:pt x="15515" y="11633"/>
                  <a:pt x="15515" y="11633"/>
                  <a:pt x="15515" y="11633"/>
                </a:cubicBezTo>
                <a:close/>
                <a:moveTo>
                  <a:pt x="12956" y="18000"/>
                </a:moveTo>
                <a:lnTo>
                  <a:pt x="8637" y="18000"/>
                </a:lnTo>
                <a:cubicBezTo>
                  <a:pt x="8439" y="18000"/>
                  <a:pt x="8277" y="17838"/>
                  <a:pt x="8277" y="17640"/>
                </a:cubicBezTo>
                <a:cubicBezTo>
                  <a:pt x="8277" y="17441"/>
                  <a:pt x="8439" y="17280"/>
                  <a:pt x="8637" y="17280"/>
                </a:cubicBezTo>
                <a:lnTo>
                  <a:pt x="12956" y="17280"/>
                </a:lnTo>
                <a:cubicBezTo>
                  <a:pt x="13154" y="17280"/>
                  <a:pt x="13315" y="17441"/>
                  <a:pt x="13315" y="17640"/>
                </a:cubicBezTo>
                <a:cubicBezTo>
                  <a:pt x="13315" y="17838"/>
                  <a:pt x="13154" y="18000"/>
                  <a:pt x="12956" y="18000"/>
                </a:cubicBezTo>
                <a:cubicBezTo>
                  <a:pt x="12956" y="18000"/>
                  <a:pt x="12956" y="18000"/>
                  <a:pt x="12956" y="18000"/>
                </a:cubicBezTo>
                <a:close/>
                <a:moveTo>
                  <a:pt x="12596" y="19440"/>
                </a:moveTo>
                <a:lnTo>
                  <a:pt x="8997" y="19440"/>
                </a:lnTo>
                <a:cubicBezTo>
                  <a:pt x="8798" y="19440"/>
                  <a:pt x="8637" y="19278"/>
                  <a:pt x="8637" y="19080"/>
                </a:cubicBezTo>
                <a:cubicBezTo>
                  <a:pt x="8637" y="18881"/>
                  <a:pt x="8798" y="18720"/>
                  <a:pt x="8997" y="18720"/>
                </a:cubicBezTo>
                <a:lnTo>
                  <a:pt x="12596" y="18720"/>
                </a:lnTo>
                <a:cubicBezTo>
                  <a:pt x="12794" y="18720"/>
                  <a:pt x="12956" y="18881"/>
                  <a:pt x="12956" y="19080"/>
                </a:cubicBezTo>
                <a:cubicBezTo>
                  <a:pt x="12956" y="19278"/>
                  <a:pt x="12794" y="19440"/>
                  <a:pt x="12596" y="19440"/>
                </a:cubicBezTo>
                <a:cubicBezTo>
                  <a:pt x="12596" y="19440"/>
                  <a:pt x="12596" y="19440"/>
                  <a:pt x="12596" y="19440"/>
                </a:cubicBezTo>
                <a:close/>
                <a:moveTo>
                  <a:pt x="12236" y="20880"/>
                </a:moveTo>
                <a:lnTo>
                  <a:pt x="9357" y="20880"/>
                </a:lnTo>
                <a:cubicBezTo>
                  <a:pt x="9158" y="20880"/>
                  <a:pt x="8997" y="20718"/>
                  <a:pt x="8997" y="20520"/>
                </a:cubicBezTo>
                <a:cubicBezTo>
                  <a:pt x="8997" y="20321"/>
                  <a:pt x="9158" y="20160"/>
                  <a:pt x="9357" y="20160"/>
                </a:cubicBezTo>
                <a:lnTo>
                  <a:pt x="12236" y="20160"/>
                </a:lnTo>
                <a:cubicBezTo>
                  <a:pt x="12434" y="20160"/>
                  <a:pt x="12596" y="20321"/>
                  <a:pt x="12596" y="20520"/>
                </a:cubicBezTo>
                <a:cubicBezTo>
                  <a:pt x="12596" y="20718"/>
                  <a:pt x="12434" y="20880"/>
                  <a:pt x="12236" y="20880"/>
                </a:cubicBezTo>
                <a:cubicBezTo>
                  <a:pt x="12236" y="20880"/>
                  <a:pt x="12236" y="20880"/>
                  <a:pt x="12236" y="20880"/>
                </a:cubicBezTo>
                <a:close/>
                <a:moveTo>
                  <a:pt x="20880" y="10440"/>
                </a:moveTo>
                <a:cubicBezTo>
                  <a:pt x="20739" y="10444"/>
                  <a:pt x="20595" y="10527"/>
                  <a:pt x="20539" y="10666"/>
                </a:cubicBezTo>
                <a:lnTo>
                  <a:pt x="20218" y="11469"/>
                </a:lnTo>
                <a:lnTo>
                  <a:pt x="19421" y="8545"/>
                </a:lnTo>
                <a:cubicBezTo>
                  <a:pt x="19381" y="8401"/>
                  <a:pt x="19257" y="8296"/>
                  <a:pt x="19109" y="8282"/>
                </a:cubicBezTo>
                <a:cubicBezTo>
                  <a:pt x="18958" y="8266"/>
                  <a:pt x="18819" y="8346"/>
                  <a:pt x="18752" y="8479"/>
                </a:cubicBezTo>
                <a:lnTo>
                  <a:pt x="17771" y="10440"/>
                </a:lnTo>
                <a:lnTo>
                  <a:pt x="17221" y="10440"/>
                </a:lnTo>
                <a:cubicBezTo>
                  <a:pt x="17724" y="9446"/>
                  <a:pt x="17994" y="8341"/>
                  <a:pt x="17994" y="7200"/>
                </a:cubicBezTo>
                <a:cubicBezTo>
                  <a:pt x="17994" y="3230"/>
                  <a:pt x="14765" y="0"/>
                  <a:pt x="10796" y="0"/>
                </a:cubicBezTo>
                <a:cubicBezTo>
                  <a:pt x="6827" y="0"/>
                  <a:pt x="3599" y="3230"/>
                  <a:pt x="3599" y="7200"/>
                </a:cubicBezTo>
                <a:cubicBezTo>
                  <a:pt x="3599" y="8342"/>
                  <a:pt x="3869" y="9446"/>
                  <a:pt x="4373" y="10441"/>
                </a:cubicBezTo>
                <a:lnTo>
                  <a:pt x="4326" y="10440"/>
                </a:lnTo>
                <a:cubicBezTo>
                  <a:pt x="4181" y="10444"/>
                  <a:pt x="4040" y="10527"/>
                  <a:pt x="3984" y="10666"/>
                </a:cubicBezTo>
                <a:lnTo>
                  <a:pt x="3663" y="11469"/>
                </a:lnTo>
                <a:lnTo>
                  <a:pt x="2866" y="8545"/>
                </a:lnTo>
                <a:cubicBezTo>
                  <a:pt x="2827" y="8401"/>
                  <a:pt x="2703" y="8296"/>
                  <a:pt x="2555" y="8282"/>
                </a:cubicBezTo>
                <a:cubicBezTo>
                  <a:pt x="2402" y="8266"/>
                  <a:pt x="2264" y="8346"/>
                  <a:pt x="2197" y="8479"/>
                </a:cubicBezTo>
                <a:lnTo>
                  <a:pt x="1217" y="10440"/>
                </a:lnTo>
                <a:lnTo>
                  <a:pt x="0" y="10440"/>
                </a:lnTo>
                <a:lnTo>
                  <a:pt x="0" y="11160"/>
                </a:lnTo>
                <a:lnTo>
                  <a:pt x="1440" y="11160"/>
                </a:lnTo>
                <a:cubicBezTo>
                  <a:pt x="1576" y="11160"/>
                  <a:pt x="1700" y="11083"/>
                  <a:pt x="1761" y="10961"/>
                </a:cubicBezTo>
                <a:lnTo>
                  <a:pt x="2419" y="9644"/>
                </a:lnTo>
                <a:lnTo>
                  <a:pt x="3252" y="12695"/>
                </a:lnTo>
                <a:cubicBezTo>
                  <a:pt x="3292" y="12844"/>
                  <a:pt x="3424" y="12950"/>
                  <a:pt x="3578" y="12959"/>
                </a:cubicBezTo>
                <a:cubicBezTo>
                  <a:pt x="3585" y="12960"/>
                  <a:pt x="3592" y="12960"/>
                  <a:pt x="3599" y="12960"/>
                </a:cubicBezTo>
                <a:cubicBezTo>
                  <a:pt x="3745" y="12960"/>
                  <a:pt x="3878" y="12871"/>
                  <a:pt x="3933" y="12734"/>
                </a:cubicBezTo>
                <a:lnTo>
                  <a:pt x="4560" y="11165"/>
                </a:lnTo>
                <a:lnTo>
                  <a:pt x="4802" y="11170"/>
                </a:lnTo>
                <a:cubicBezTo>
                  <a:pt x="4987" y="11447"/>
                  <a:pt x="5185" y="11717"/>
                  <a:pt x="5409" y="11969"/>
                </a:cubicBezTo>
                <a:cubicBezTo>
                  <a:pt x="5419" y="12008"/>
                  <a:pt x="5436" y="12046"/>
                  <a:pt x="5459" y="12080"/>
                </a:cubicBezTo>
                <a:cubicBezTo>
                  <a:pt x="6640" y="13852"/>
                  <a:pt x="6709" y="14219"/>
                  <a:pt x="6914" y="15309"/>
                </a:cubicBezTo>
                <a:cubicBezTo>
                  <a:pt x="6952" y="15510"/>
                  <a:pt x="6994" y="15732"/>
                  <a:pt x="7047" y="15988"/>
                </a:cubicBezTo>
                <a:cubicBezTo>
                  <a:pt x="7138" y="16434"/>
                  <a:pt x="7399" y="16798"/>
                  <a:pt x="7751" y="17025"/>
                </a:cubicBezTo>
                <a:cubicBezTo>
                  <a:pt x="7630" y="17200"/>
                  <a:pt x="7557" y="17411"/>
                  <a:pt x="7557" y="17640"/>
                </a:cubicBezTo>
                <a:cubicBezTo>
                  <a:pt x="7557" y="18024"/>
                  <a:pt x="7760" y="18359"/>
                  <a:pt x="8062" y="18551"/>
                </a:cubicBezTo>
                <a:cubicBezTo>
                  <a:pt x="7972" y="18708"/>
                  <a:pt x="7917" y="18887"/>
                  <a:pt x="7917" y="19080"/>
                </a:cubicBezTo>
                <a:cubicBezTo>
                  <a:pt x="7917" y="19464"/>
                  <a:pt x="8120" y="19799"/>
                  <a:pt x="8422" y="19991"/>
                </a:cubicBezTo>
                <a:cubicBezTo>
                  <a:pt x="8332" y="20148"/>
                  <a:pt x="8277" y="20327"/>
                  <a:pt x="8277" y="20520"/>
                </a:cubicBezTo>
                <a:cubicBezTo>
                  <a:pt x="8277" y="21116"/>
                  <a:pt x="8761" y="21600"/>
                  <a:pt x="9357" y="21600"/>
                </a:cubicBezTo>
                <a:lnTo>
                  <a:pt x="12236" y="21600"/>
                </a:lnTo>
                <a:cubicBezTo>
                  <a:pt x="12831" y="21600"/>
                  <a:pt x="13315" y="21116"/>
                  <a:pt x="13315" y="20520"/>
                </a:cubicBezTo>
                <a:cubicBezTo>
                  <a:pt x="13315" y="20327"/>
                  <a:pt x="13261" y="20148"/>
                  <a:pt x="13171" y="19991"/>
                </a:cubicBezTo>
                <a:cubicBezTo>
                  <a:pt x="13473" y="19799"/>
                  <a:pt x="13675" y="19464"/>
                  <a:pt x="13675" y="19080"/>
                </a:cubicBezTo>
                <a:cubicBezTo>
                  <a:pt x="13675" y="18887"/>
                  <a:pt x="13620" y="18708"/>
                  <a:pt x="13531" y="18551"/>
                </a:cubicBezTo>
                <a:cubicBezTo>
                  <a:pt x="13833" y="18359"/>
                  <a:pt x="14035" y="18024"/>
                  <a:pt x="14035" y="17640"/>
                </a:cubicBezTo>
                <a:cubicBezTo>
                  <a:pt x="14035" y="17411"/>
                  <a:pt x="13963" y="17200"/>
                  <a:pt x="13842" y="17025"/>
                </a:cubicBezTo>
                <a:cubicBezTo>
                  <a:pt x="14194" y="16798"/>
                  <a:pt x="14455" y="16435"/>
                  <a:pt x="14546" y="15989"/>
                </a:cubicBezTo>
                <a:cubicBezTo>
                  <a:pt x="14599" y="15732"/>
                  <a:pt x="14641" y="15510"/>
                  <a:pt x="14679" y="15309"/>
                </a:cubicBezTo>
                <a:cubicBezTo>
                  <a:pt x="14884" y="14219"/>
                  <a:pt x="14953" y="13852"/>
                  <a:pt x="16134" y="12080"/>
                </a:cubicBezTo>
                <a:cubicBezTo>
                  <a:pt x="16157" y="12046"/>
                  <a:pt x="16174" y="12008"/>
                  <a:pt x="16183" y="11969"/>
                </a:cubicBezTo>
                <a:cubicBezTo>
                  <a:pt x="16410" y="11714"/>
                  <a:pt x="16611" y="11441"/>
                  <a:pt x="16798" y="11160"/>
                </a:cubicBezTo>
                <a:lnTo>
                  <a:pt x="17994" y="11160"/>
                </a:lnTo>
                <a:cubicBezTo>
                  <a:pt x="18130" y="11160"/>
                  <a:pt x="18255" y="11083"/>
                  <a:pt x="18316" y="10961"/>
                </a:cubicBezTo>
                <a:lnTo>
                  <a:pt x="18974" y="9644"/>
                </a:lnTo>
                <a:lnTo>
                  <a:pt x="19806" y="12695"/>
                </a:lnTo>
                <a:cubicBezTo>
                  <a:pt x="19847" y="12844"/>
                  <a:pt x="19978" y="12951"/>
                  <a:pt x="20133" y="12959"/>
                </a:cubicBezTo>
                <a:cubicBezTo>
                  <a:pt x="20140" y="12960"/>
                  <a:pt x="20147" y="12960"/>
                  <a:pt x="20153" y="12960"/>
                </a:cubicBezTo>
                <a:cubicBezTo>
                  <a:pt x="20300" y="12960"/>
                  <a:pt x="20433" y="12871"/>
                  <a:pt x="20488" y="12734"/>
                </a:cubicBezTo>
                <a:lnTo>
                  <a:pt x="21115" y="11165"/>
                </a:lnTo>
                <a:lnTo>
                  <a:pt x="21586" y="11175"/>
                </a:lnTo>
                <a:lnTo>
                  <a:pt x="21600" y="10455"/>
                </a:lnTo>
                <a:cubicBezTo>
                  <a:pt x="21600" y="10455"/>
                  <a:pt x="20880" y="10440"/>
                  <a:pt x="20880" y="1044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" name="Shape">
            <a:extLst>
              <a:ext uri="{FF2B5EF4-FFF2-40B4-BE49-F238E27FC236}">
                <a16:creationId xmlns:a16="http://schemas.microsoft.com/office/drawing/2014/main" id="{885DA491-446F-04CD-C87E-6B278D66DFD3}"/>
              </a:ext>
            </a:extLst>
          </p:cNvPr>
          <p:cNvSpPr/>
          <p:nvPr/>
        </p:nvSpPr>
        <p:spPr>
          <a:xfrm>
            <a:off x="8580873" y="4096532"/>
            <a:ext cx="982475" cy="872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67" y="0"/>
                </a:moveTo>
                <a:cubicBezTo>
                  <a:pt x="8472" y="0"/>
                  <a:pt x="8068" y="402"/>
                  <a:pt x="8068" y="899"/>
                </a:cubicBezTo>
                <a:lnTo>
                  <a:pt x="8068" y="2688"/>
                </a:lnTo>
                <a:cubicBezTo>
                  <a:pt x="7683" y="2815"/>
                  <a:pt x="7310" y="2972"/>
                  <a:pt x="6948" y="3153"/>
                </a:cubicBezTo>
                <a:lnTo>
                  <a:pt x="5689" y="1890"/>
                </a:lnTo>
                <a:cubicBezTo>
                  <a:pt x="5334" y="1550"/>
                  <a:pt x="4773" y="1550"/>
                  <a:pt x="4418" y="1890"/>
                </a:cubicBezTo>
                <a:lnTo>
                  <a:pt x="1885" y="4431"/>
                </a:lnTo>
                <a:cubicBezTo>
                  <a:pt x="1535" y="4782"/>
                  <a:pt x="1535" y="5354"/>
                  <a:pt x="1885" y="5705"/>
                </a:cubicBezTo>
                <a:lnTo>
                  <a:pt x="3144" y="6968"/>
                </a:lnTo>
                <a:cubicBezTo>
                  <a:pt x="2963" y="7331"/>
                  <a:pt x="2807" y="7705"/>
                  <a:pt x="2680" y="8091"/>
                </a:cubicBezTo>
                <a:lnTo>
                  <a:pt x="896" y="8091"/>
                </a:lnTo>
                <a:cubicBezTo>
                  <a:pt x="401" y="8091"/>
                  <a:pt x="0" y="8497"/>
                  <a:pt x="0" y="8993"/>
                </a:cubicBezTo>
                <a:lnTo>
                  <a:pt x="0" y="10790"/>
                </a:lnTo>
                <a:lnTo>
                  <a:pt x="896" y="10790"/>
                </a:lnTo>
                <a:lnTo>
                  <a:pt x="896" y="8993"/>
                </a:lnTo>
                <a:lnTo>
                  <a:pt x="3012" y="8993"/>
                </a:lnTo>
                <a:cubicBezTo>
                  <a:pt x="3212" y="8993"/>
                  <a:pt x="3390" y="8860"/>
                  <a:pt x="3445" y="8668"/>
                </a:cubicBezTo>
                <a:cubicBezTo>
                  <a:pt x="3600" y="8123"/>
                  <a:pt x="3815" y="7596"/>
                  <a:pt x="4086" y="7099"/>
                </a:cubicBezTo>
                <a:cubicBezTo>
                  <a:pt x="4183" y="6924"/>
                  <a:pt x="4150" y="6706"/>
                  <a:pt x="4009" y="6565"/>
                </a:cubicBezTo>
                <a:lnTo>
                  <a:pt x="2518" y="5066"/>
                </a:lnTo>
                <a:lnTo>
                  <a:pt x="5051" y="2525"/>
                </a:lnTo>
                <a:lnTo>
                  <a:pt x="6546" y="4020"/>
                </a:lnTo>
                <a:cubicBezTo>
                  <a:pt x="6687" y="4162"/>
                  <a:pt x="6904" y="4195"/>
                  <a:pt x="7079" y="4098"/>
                </a:cubicBezTo>
                <a:cubicBezTo>
                  <a:pt x="7574" y="3825"/>
                  <a:pt x="8100" y="3611"/>
                  <a:pt x="8643" y="3455"/>
                </a:cubicBezTo>
                <a:cubicBezTo>
                  <a:pt x="8835" y="3399"/>
                  <a:pt x="8967" y="3221"/>
                  <a:pt x="8967" y="3021"/>
                </a:cubicBezTo>
                <a:lnTo>
                  <a:pt x="8967" y="899"/>
                </a:lnTo>
                <a:lnTo>
                  <a:pt x="12551" y="899"/>
                </a:lnTo>
                <a:lnTo>
                  <a:pt x="12551" y="3021"/>
                </a:lnTo>
                <a:cubicBezTo>
                  <a:pt x="12551" y="3221"/>
                  <a:pt x="12684" y="3399"/>
                  <a:pt x="12876" y="3455"/>
                </a:cubicBezTo>
                <a:cubicBezTo>
                  <a:pt x="13419" y="3611"/>
                  <a:pt x="13944" y="3825"/>
                  <a:pt x="14440" y="4098"/>
                </a:cubicBezTo>
                <a:cubicBezTo>
                  <a:pt x="14615" y="4195"/>
                  <a:pt x="14832" y="4162"/>
                  <a:pt x="14973" y="4020"/>
                </a:cubicBezTo>
                <a:lnTo>
                  <a:pt x="16464" y="2525"/>
                </a:lnTo>
                <a:lnTo>
                  <a:pt x="19001" y="5066"/>
                </a:lnTo>
                <a:lnTo>
                  <a:pt x="17506" y="6565"/>
                </a:lnTo>
                <a:cubicBezTo>
                  <a:pt x="17365" y="6706"/>
                  <a:pt x="17336" y="6924"/>
                  <a:pt x="17433" y="7099"/>
                </a:cubicBezTo>
                <a:cubicBezTo>
                  <a:pt x="17705" y="7596"/>
                  <a:pt x="17918" y="8124"/>
                  <a:pt x="18074" y="8668"/>
                </a:cubicBezTo>
                <a:cubicBezTo>
                  <a:pt x="18129" y="8860"/>
                  <a:pt x="18307" y="8993"/>
                  <a:pt x="18507" y="8993"/>
                </a:cubicBezTo>
                <a:lnTo>
                  <a:pt x="20623" y="8993"/>
                </a:lnTo>
                <a:lnTo>
                  <a:pt x="20623" y="10790"/>
                </a:lnTo>
                <a:lnTo>
                  <a:pt x="21519" y="10790"/>
                </a:lnTo>
                <a:lnTo>
                  <a:pt x="21519" y="8989"/>
                </a:lnTo>
                <a:cubicBezTo>
                  <a:pt x="21519" y="8493"/>
                  <a:pt x="21118" y="8091"/>
                  <a:pt x="20623" y="8091"/>
                </a:cubicBezTo>
                <a:lnTo>
                  <a:pt x="18839" y="8091"/>
                </a:lnTo>
                <a:cubicBezTo>
                  <a:pt x="18712" y="7705"/>
                  <a:pt x="18556" y="7331"/>
                  <a:pt x="18375" y="6968"/>
                </a:cubicBezTo>
                <a:lnTo>
                  <a:pt x="19634" y="5705"/>
                </a:lnTo>
                <a:cubicBezTo>
                  <a:pt x="19985" y="5354"/>
                  <a:pt x="19984" y="4782"/>
                  <a:pt x="19634" y="4431"/>
                </a:cubicBezTo>
                <a:lnTo>
                  <a:pt x="17101" y="1890"/>
                </a:lnTo>
                <a:cubicBezTo>
                  <a:pt x="16746" y="1550"/>
                  <a:pt x="16185" y="1550"/>
                  <a:pt x="15830" y="1890"/>
                </a:cubicBezTo>
                <a:lnTo>
                  <a:pt x="14571" y="3153"/>
                </a:lnTo>
                <a:cubicBezTo>
                  <a:pt x="14209" y="2972"/>
                  <a:pt x="13832" y="2815"/>
                  <a:pt x="13447" y="2688"/>
                </a:cubicBezTo>
                <a:lnTo>
                  <a:pt x="13447" y="899"/>
                </a:lnTo>
                <a:cubicBezTo>
                  <a:pt x="13447" y="402"/>
                  <a:pt x="13047" y="0"/>
                  <a:pt x="12551" y="0"/>
                </a:cubicBezTo>
                <a:lnTo>
                  <a:pt x="8967" y="0"/>
                </a:lnTo>
                <a:close/>
                <a:moveTo>
                  <a:pt x="10381" y="1859"/>
                </a:moveTo>
                <a:cubicBezTo>
                  <a:pt x="10381" y="1859"/>
                  <a:pt x="10381" y="2758"/>
                  <a:pt x="10381" y="2758"/>
                </a:cubicBezTo>
                <a:lnTo>
                  <a:pt x="11277" y="2758"/>
                </a:lnTo>
                <a:lnTo>
                  <a:pt x="11277" y="1859"/>
                </a:lnTo>
                <a:lnTo>
                  <a:pt x="10381" y="1859"/>
                </a:lnTo>
                <a:close/>
                <a:moveTo>
                  <a:pt x="4573" y="4462"/>
                </a:moveTo>
                <a:cubicBezTo>
                  <a:pt x="4573" y="4462"/>
                  <a:pt x="4573" y="5360"/>
                  <a:pt x="4573" y="5360"/>
                </a:cubicBezTo>
                <a:lnTo>
                  <a:pt x="5469" y="5360"/>
                </a:lnTo>
                <a:lnTo>
                  <a:pt x="5469" y="4462"/>
                </a:lnTo>
                <a:lnTo>
                  <a:pt x="4573" y="4462"/>
                </a:lnTo>
                <a:close/>
                <a:moveTo>
                  <a:pt x="16189" y="4462"/>
                </a:moveTo>
                <a:cubicBezTo>
                  <a:pt x="16189" y="4462"/>
                  <a:pt x="16189" y="5360"/>
                  <a:pt x="16189" y="5360"/>
                </a:cubicBezTo>
                <a:lnTo>
                  <a:pt x="17085" y="5360"/>
                </a:lnTo>
                <a:lnTo>
                  <a:pt x="17085" y="4462"/>
                </a:lnTo>
                <a:lnTo>
                  <a:pt x="16189" y="4462"/>
                </a:lnTo>
                <a:close/>
                <a:moveTo>
                  <a:pt x="10786" y="5825"/>
                </a:moveTo>
                <a:cubicBezTo>
                  <a:pt x="8311" y="5825"/>
                  <a:pt x="6303" y="7839"/>
                  <a:pt x="6303" y="10322"/>
                </a:cubicBezTo>
                <a:lnTo>
                  <a:pt x="6303" y="10771"/>
                </a:lnTo>
                <a:lnTo>
                  <a:pt x="7199" y="10771"/>
                </a:lnTo>
                <a:lnTo>
                  <a:pt x="7199" y="10322"/>
                </a:lnTo>
                <a:cubicBezTo>
                  <a:pt x="7199" y="8335"/>
                  <a:pt x="8806" y="6724"/>
                  <a:pt x="10786" y="6724"/>
                </a:cubicBezTo>
                <a:cubicBezTo>
                  <a:pt x="12767" y="6724"/>
                  <a:pt x="14370" y="8335"/>
                  <a:pt x="14370" y="10322"/>
                </a:cubicBezTo>
                <a:lnTo>
                  <a:pt x="14370" y="10771"/>
                </a:lnTo>
                <a:lnTo>
                  <a:pt x="15270" y="10771"/>
                </a:lnTo>
                <a:lnTo>
                  <a:pt x="15270" y="10322"/>
                </a:lnTo>
                <a:cubicBezTo>
                  <a:pt x="15270" y="7839"/>
                  <a:pt x="13262" y="5825"/>
                  <a:pt x="10786" y="5825"/>
                </a:cubicBezTo>
                <a:close/>
                <a:moveTo>
                  <a:pt x="10767" y="8056"/>
                </a:moveTo>
                <a:cubicBezTo>
                  <a:pt x="9529" y="8056"/>
                  <a:pt x="8527" y="9061"/>
                  <a:pt x="8527" y="10302"/>
                </a:cubicBezTo>
                <a:lnTo>
                  <a:pt x="8527" y="10752"/>
                </a:lnTo>
                <a:lnTo>
                  <a:pt x="9423" y="10752"/>
                </a:lnTo>
                <a:lnTo>
                  <a:pt x="9423" y="10302"/>
                </a:lnTo>
                <a:cubicBezTo>
                  <a:pt x="9423" y="9557"/>
                  <a:pt x="10024" y="8954"/>
                  <a:pt x="10767" y="8954"/>
                </a:cubicBezTo>
                <a:cubicBezTo>
                  <a:pt x="11510" y="8954"/>
                  <a:pt x="12115" y="9557"/>
                  <a:pt x="12115" y="10302"/>
                </a:cubicBezTo>
                <a:lnTo>
                  <a:pt x="12115" y="10752"/>
                </a:lnTo>
                <a:lnTo>
                  <a:pt x="13011" y="10752"/>
                </a:lnTo>
                <a:lnTo>
                  <a:pt x="13011" y="10302"/>
                </a:lnTo>
                <a:cubicBezTo>
                  <a:pt x="13011" y="9061"/>
                  <a:pt x="12005" y="8056"/>
                  <a:pt x="10767" y="8056"/>
                </a:cubicBezTo>
                <a:close/>
                <a:moveTo>
                  <a:pt x="1854" y="9915"/>
                </a:moveTo>
                <a:cubicBezTo>
                  <a:pt x="1854" y="9915"/>
                  <a:pt x="1854" y="10814"/>
                  <a:pt x="1854" y="10814"/>
                </a:cubicBezTo>
                <a:lnTo>
                  <a:pt x="2750" y="10814"/>
                </a:lnTo>
                <a:lnTo>
                  <a:pt x="2750" y="9915"/>
                </a:lnTo>
                <a:lnTo>
                  <a:pt x="1854" y="9915"/>
                </a:lnTo>
                <a:close/>
                <a:moveTo>
                  <a:pt x="18908" y="9915"/>
                </a:moveTo>
                <a:cubicBezTo>
                  <a:pt x="18908" y="9915"/>
                  <a:pt x="18908" y="10814"/>
                  <a:pt x="18908" y="10814"/>
                </a:cubicBezTo>
                <a:lnTo>
                  <a:pt x="19804" y="10814"/>
                </a:lnTo>
                <a:lnTo>
                  <a:pt x="19804" y="9915"/>
                </a:lnTo>
                <a:lnTo>
                  <a:pt x="18908" y="9915"/>
                </a:lnTo>
                <a:close/>
                <a:moveTo>
                  <a:pt x="10381" y="10411"/>
                </a:moveTo>
                <a:cubicBezTo>
                  <a:pt x="10381" y="10411"/>
                  <a:pt x="10381" y="11966"/>
                  <a:pt x="10381" y="13509"/>
                </a:cubicBezTo>
                <a:lnTo>
                  <a:pt x="3167" y="13509"/>
                </a:lnTo>
                <a:cubicBezTo>
                  <a:pt x="2919" y="13509"/>
                  <a:pt x="2719" y="13710"/>
                  <a:pt x="2719" y="13958"/>
                </a:cubicBezTo>
                <a:lnTo>
                  <a:pt x="2719" y="16205"/>
                </a:lnTo>
                <a:lnTo>
                  <a:pt x="3615" y="16205"/>
                </a:lnTo>
                <a:lnTo>
                  <a:pt x="3615" y="14408"/>
                </a:lnTo>
                <a:lnTo>
                  <a:pt x="10381" y="14408"/>
                </a:lnTo>
                <a:cubicBezTo>
                  <a:pt x="10381" y="15207"/>
                  <a:pt x="10381" y="16255"/>
                  <a:pt x="10381" y="16255"/>
                </a:cubicBezTo>
                <a:lnTo>
                  <a:pt x="11277" y="16255"/>
                </a:lnTo>
                <a:lnTo>
                  <a:pt x="11277" y="14408"/>
                </a:lnTo>
                <a:lnTo>
                  <a:pt x="17962" y="14408"/>
                </a:lnTo>
                <a:lnTo>
                  <a:pt x="17962" y="16205"/>
                </a:lnTo>
                <a:lnTo>
                  <a:pt x="18858" y="16205"/>
                </a:lnTo>
                <a:lnTo>
                  <a:pt x="18858" y="13958"/>
                </a:lnTo>
                <a:cubicBezTo>
                  <a:pt x="18858" y="13710"/>
                  <a:pt x="18658" y="13509"/>
                  <a:pt x="18410" y="13509"/>
                </a:cubicBezTo>
                <a:lnTo>
                  <a:pt x="11277" y="13509"/>
                </a:lnTo>
                <a:lnTo>
                  <a:pt x="11277" y="10411"/>
                </a:lnTo>
                <a:lnTo>
                  <a:pt x="10381" y="10411"/>
                </a:lnTo>
                <a:close/>
                <a:moveTo>
                  <a:pt x="896" y="17103"/>
                </a:moveTo>
                <a:cubicBezTo>
                  <a:pt x="401" y="17103"/>
                  <a:pt x="0" y="17505"/>
                  <a:pt x="0" y="18002"/>
                </a:cubicBezTo>
                <a:lnTo>
                  <a:pt x="0" y="20701"/>
                </a:lnTo>
                <a:cubicBezTo>
                  <a:pt x="0" y="21198"/>
                  <a:pt x="401" y="21600"/>
                  <a:pt x="896" y="21600"/>
                </a:cubicBezTo>
                <a:lnTo>
                  <a:pt x="5380" y="21600"/>
                </a:lnTo>
                <a:cubicBezTo>
                  <a:pt x="5875" y="21600"/>
                  <a:pt x="6276" y="21198"/>
                  <a:pt x="6276" y="20701"/>
                </a:cubicBezTo>
                <a:lnTo>
                  <a:pt x="6276" y="18002"/>
                </a:lnTo>
                <a:cubicBezTo>
                  <a:pt x="6276" y="17505"/>
                  <a:pt x="5875" y="17103"/>
                  <a:pt x="5380" y="17103"/>
                </a:cubicBezTo>
                <a:lnTo>
                  <a:pt x="896" y="17103"/>
                </a:lnTo>
                <a:close/>
                <a:moveTo>
                  <a:pt x="8558" y="17103"/>
                </a:moveTo>
                <a:cubicBezTo>
                  <a:pt x="8063" y="17103"/>
                  <a:pt x="7662" y="17505"/>
                  <a:pt x="7662" y="18002"/>
                </a:cubicBezTo>
                <a:lnTo>
                  <a:pt x="7662" y="20701"/>
                </a:lnTo>
                <a:cubicBezTo>
                  <a:pt x="7662" y="21198"/>
                  <a:pt x="8063" y="21600"/>
                  <a:pt x="8558" y="21600"/>
                </a:cubicBezTo>
                <a:lnTo>
                  <a:pt x="13042" y="21600"/>
                </a:lnTo>
                <a:cubicBezTo>
                  <a:pt x="13537" y="21600"/>
                  <a:pt x="13938" y="21198"/>
                  <a:pt x="13938" y="20701"/>
                </a:cubicBezTo>
                <a:lnTo>
                  <a:pt x="13938" y="18002"/>
                </a:lnTo>
                <a:cubicBezTo>
                  <a:pt x="13938" y="17505"/>
                  <a:pt x="13537" y="17103"/>
                  <a:pt x="13042" y="17103"/>
                </a:cubicBezTo>
                <a:lnTo>
                  <a:pt x="8558" y="17103"/>
                </a:lnTo>
                <a:close/>
                <a:moveTo>
                  <a:pt x="16220" y="17103"/>
                </a:moveTo>
                <a:cubicBezTo>
                  <a:pt x="15725" y="17103"/>
                  <a:pt x="15324" y="17505"/>
                  <a:pt x="15324" y="18002"/>
                </a:cubicBezTo>
                <a:lnTo>
                  <a:pt x="15324" y="20701"/>
                </a:lnTo>
                <a:cubicBezTo>
                  <a:pt x="15324" y="21198"/>
                  <a:pt x="15725" y="21600"/>
                  <a:pt x="16220" y="21600"/>
                </a:cubicBezTo>
                <a:lnTo>
                  <a:pt x="20704" y="21600"/>
                </a:lnTo>
                <a:cubicBezTo>
                  <a:pt x="21199" y="21600"/>
                  <a:pt x="21600" y="21198"/>
                  <a:pt x="21600" y="20701"/>
                </a:cubicBezTo>
                <a:lnTo>
                  <a:pt x="21600" y="18002"/>
                </a:lnTo>
                <a:cubicBezTo>
                  <a:pt x="21600" y="17505"/>
                  <a:pt x="21199" y="17103"/>
                  <a:pt x="20704" y="17103"/>
                </a:cubicBezTo>
                <a:lnTo>
                  <a:pt x="16220" y="17103"/>
                </a:lnTo>
                <a:close/>
                <a:moveTo>
                  <a:pt x="896" y="18002"/>
                </a:moveTo>
                <a:lnTo>
                  <a:pt x="5380" y="18002"/>
                </a:lnTo>
                <a:cubicBezTo>
                  <a:pt x="5380" y="18002"/>
                  <a:pt x="5380" y="20701"/>
                  <a:pt x="5380" y="20701"/>
                </a:cubicBezTo>
                <a:lnTo>
                  <a:pt x="896" y="20701"/>
                </a:lnTo>
                <a:lnTo>
                  <a:pt x="896" y="18002"/>
                </a:lnTo>
                <a:close/>
                <a:moveTo>
                  <a:pt x="8558" y="18002"/>
                </a:moveTo>
                <a:lnTo>
                  <a:pt x="13042" y="18002"/>
                </a:lnTo>
                <a:cubicBezTo>
                  <a:pt x="13042" y="18002"/>
                  <a:pt x="13042" y="20701"/>
                  <a:pt x="13042" y="20701"/>
                </a:cubicBezTo>
                <a:lnTo>
                  <a:pt x="8558" y="20701"/>
                </a:lnTo>
                <a:lnTo>
                  <a:pt x="8558" y="18002"/>
                </a:lnTo>
                <a:close/>
                <a:moveTo>
                  <a:pt x="16220" y="18002"/>
                </a:moveTo>
                <a:lnTo>
                  <a:pt x="20704" y="18002"/>
                </a:lnTo>
                <a:cubicBezTo>
                  <a:pt x="20704" y="18002"/>
                  <a:pt x="20704" y="20701"/>
                  <a:pt x="20704" y="20701"/>
                </a:cubicBezTo>
                <a:lnTo>
                  <a:pt x="16220" y="20701"/>
                </a:lnTo>
                <a:lnTo>
                  <a:pt x="16220" y="18002"/>
                </a:lnTo>
                <a:close/>
                <a:moveTo>
                  <a:pt x="1854" y="18962"/>
                </a:moveTo>
                <a:cubicBezTo>
                  <a:pt x="1854" y="18962"/>
                  <a:pt x="1854" y="19861"/>
                  <a:pt x="1854" y="19861"/>
                </a:cubicBezTo>
                <a:lnTo>
                  <a:pt x="2750" y="19861"/>
                </a:lnTo>
                <a:lnTo>
                  <a:pt x="2750" y="18962"/>
                </a:lnTo>
                <a:lnTo>
                  <a:pt x="1854" y="18962"/>
                </a:lnTo>
                <a:close/>
                <a:moveTo>
                  <a:pt x="3584" y="18962"/>
                </a:moveTo>
                <a:cubicBezTo>
                  <a:pt x="3584" y="18962"/>
                  <a:pt x="3584" y="19861"/>
                  <a:pt x="3584" y="19861"/>
                </a:cubicBezTo>
                <a:lnTo>
                  <a:pt x="4480" y="19861"/>
                </a:lnTo>
                <a:lnTo>
                  <a:pt x="4480" y="18962"/>
                </a:lnTo>
                <a:lnTo>
                  <a:pt x="3584" y="18962"/>
                </a:lnTo>
                <a:close/>
                <a:moveTo>
                  <a:pt x="9516" y="18962"/>
                </a:moveTo>
                <a:cubicBezTo>
                  <a:pt x="9516" y="18962"/>
                  <a:pt x="9516" y="19861"/>
                  <a:pt x="9516" y="19861"/>
                </a:cubicBezTo>
                <a:lnTo>
                  <a:pt x="10412" y="19861"/>
                </a:lnTo>
                <a:lnTo>
                  <a:pt x="10412" y="18962"/>
                </a:lnTo>
                <a:lnTo>
                  <a:pt x="9516" y="18962"/>
                </a:lnTo>
                <a:close/>
                <a:moveTo>
                  <a:pt x="11246" y="18962"/>
                </a:moveTo>
                <a:cubicBezTo>
                  <a:pt x="11246" y="18962"/>
                  <a:pt x="11246" y="19861"/>
                  <a:pt x="11246" y="19861"/>
                </a:cubicBezTo>
                <a:lnTo>
                  <a:pt x="12142" y="19861"/>
                </a:lnTo>
                <a:lnTo>
                  <a:pt x="12142" y="18962"/>
                </a:lnTo>
                <a:lnTo>
                  <a:pt x="11246" y="18962"/>
                </a:lnTo>
                <a:close/>
                <a:moveTo>
                  <a:pt x="17054" y="18962"/>
                </a:moveTo>
                <a:cubicBezTo>
                  <a:pt x="17054" y="18962"/>
                  <a:pt x="17054" y="19861"/>
                  <a:pt x="17054" y="19861"/>
                </a:cubicBezTo>
                <a:lnTo>
                  <a:pt x="17950" y="19861"/>
                </a:lnTo>
                <a:lnTo>
                  <a:pt x="17950" y="18962"/>
                </a:lnTo>
                <a:lnTo>
                  <a:pt x="17054" y="18962"/>
                </a:lnTo>
                <a:close/>
                <a:moveTo>
                  <a:pt x="18908" y="18962"/>
                </a:moveTo>
                <a:cubicBezTo>
                  <a:pt x="18908" y="18962"/>
                  <a:pt x="18908" y="19861"/>
                  <a:pt x="18908" y="19861"/>
                </a:cubicBezTo>
                <a:lnTo>
                  <a:pt x="19804" y="19861"/>
                </a:lnTo>
                <a:lnTo>
                  <a:pt x="19804" y="18962"/>
                </a:lnTo>
                <a:lnTo>
                  <a:pt x="18908" y="18962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" name="Shape">
            <a:extLst>
              <a:ext uri="{FF2B5EF4-FFF2-40B4-BE49-F238E27FC236}">
                <a16:creationId xmlns:a16="http://schemas.microsoft.com/office/drawing/2014/main" id="{A75B71F9-A168-F167-49E2-286B8720C70C}"/>
              </a:ext>
            </a:extLst>
          </p:cNvPr>
          <p:cNvSpPr/>
          <p:nvPr/>
        </p:nvSpPr>
        <p:spPr>
          <a:xfrm>
            <a:off x="11641801" y="3737405"/>
            <a:ext cx="1130089" cy="795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37" y="6942"/>
                </a:moveTo>
                <a:lnTo>
                  <a:pt x="18288" y="3116"/>
                </a:lnTo>
                <a:cubicBezTo>
                  <a:pt x="18209" y="3019"/>
                  <a:pt x="18112" y="2968"/>
                  <a:pt x="18007" y="2968"/>
                </a:cubicBezTo>
                <a:lnTo>
                  <a:pt x="14303" y="2968"/>
                </a:lnTo>
                <a:lnTo>
                  <a:pt x="14303" y="645"/>
                </a:lnTo>
                <a:cubicBezTo>
                  <a:pt x="14303" y="290"/>
                  <a:pt x="14105" y="0"/>
                  <a:pt x="13863" y="0"/>
                </a:cubicBezTo>
                <a:lnTo>
                  <a:pt x="2661" y="0"/>
                </a:lnTo>
                <a:cubicBezTo>
                  <a:pt x="2419" y="0"/>
                  <a:pt x="2221" y="290"/>
                  <a:pt x="2221" y="645"/>
                </a:cubicBezTo>
                <a:lnTo>
                  <a:pt x="2221" y="5368"/>
                </a:lnTo>
                <a:cubicBezTo>
                  <a:pt x="2221" y="5722"/>
                  <a:pt x="2419" y="6013"/>
                  <a:pt x="2661" y="6013"/>
                </a:cubicBezTo>
                <a:cubicBezTo>
                  <a:pt x="2903" y="6013"/>
                  <a:pt x="3101" y="5722"/>
                  <a:pt x="3101" y="5368"/>
                </a:cubicBezTo>
                <a:lnTo>
                  <a:pt x="3101" y="1290"/>
                </a:lnTo>
                <a:lnTo>
                  <a:pt x="13428" y="1290"/>
                </a:lnTo>
                <a:lnTo>
                  <a:pt x="13428" y="16587"/>
                </a:lnTo>
                <a:lnTo>
                  <a:pt x="9822" y="16587"/>
                </a:lnTo>
                <a:cubicBezTo>
                  <a:pt x="9580" y="16587"/>
                  <a:pt x="9382" y="16878"/>
                  <a:pt x="9382" y="17232"/>
                </a:cubicBezTo>
                <a:cubicBezTo>
                  <a:pt x="9382" y="17587"/>
                  <a:pt x="9580" y="17878"/>
                  <a:pt x="9822" y="17878"/>
                </a:cubicBezTo>
                <a:lnTo>
                  <a:pt x="15192" y="17878"/>
                </a:lnTo>
                <a:cubicBezTo>
                  <a:pt x="15434" y="17878"/>
                  <a:pt x="15632" y="17587"/>
                  <a:pt x="15632" y="17232"/>
                </a:cubicBezTo>
                <a:cubicBezTo>
                  <a:pt x="15632" y="16878"/>
                  <a:pt x="15434" y="16587"/>
                  <a:pt x="15192" y="16587"/>
                </a:cubicBezTo>
                <a:lnTo>
                  <a:pt x="14308" y="16587"/>
                </a:lnTo>
                <a:lnTo>
                  <a:pt x="14308" y="4258"/>
                </a:lnTo>
                <a:lnTo>
                  <a:pt x="17853" y="4258"/>
                </a:lnTo>
                <a:lnTo>
                  <a:pt x="20720" y="7742"/>
                </a:lnTo>
                <a:lnTo>
                  <a:pt x="20690" y="16574"/>
                </a:lnTo>
                <a:lnTo>
                  <a:pt x="20232" y="16574"/>
                </a:lnTo>
                <a:cubicBezTo>
                  <a:pt x="19990" y="16574"/>
                  <a:pt x="19792" y="16865"/>
                  <a:pt x="19792" y="17220"/>
                </a:cubicBezTo>
                <a:cubicBezTo>
                  <a:pt x="19792" y="17574"/>
                  <a:pt x="19990" y="17865"/>
                  <a:pt x="20232" y="17865"/>
                </a:cubicBezTo>
                <a:lnTo>
                  <a:pt x="21125" y="17865"/>
                </a:lnTo>
                <a:cubicBezTo>
                  <a:pt x="21367" y="17865"/>
                  <a:pt x="21565" y="17581"/>
                  <a:pt x="21565" y="17226"/>
                </a:cubicBezTo>
                <a:lnTo>
                  <a:pt x="21600" y="7445"/>
                </a:lnTo>
                <a:cubicBezTo>
                  <a:pt x="21596" y="7252"/>
                  <a:pt x="21538" y="7065"/>
                  <a:pt x="21437" y="6942"/>
                </a:cubicBezTo>
                <a:cubicBezTo>
                  <a:pt x="21437" y="6942"/>
                  <a:pt x="21437" y="6942"/>
                  <a:pt x="21437" y="6942"/>
                </a:cubicBezTo>
                <a:close/>
                <a:moveTo>
                  <a:pt x="2230" y="7813"/>
                </a:moveTo>
                <a:lnTo>
                  <a:pt x="7565" y="7813"/>
                </a:lnTo>
                <a:cubicBezTo>
                  <a:pt x="7807" y="7813"/>
                  <a:pt x="8005" y="7522"/>
                  <a:pt x="8005" y="7168"/>
                </a:cubicBezTo>
                <a:cubicBezTo>
                  <a:pt x="8005" y="6813"/>
                  <a:pt x="7807" y="6523"/>
                  <a:pt x="7565" y="6523"/>
                </a:cubicBezTo>
                <a:lnTo>
                  <a:pt x="2230" y="6523"/>
                </a:lnTo>
                <a:cubicBezTo>
                  <a:pt x="1988" y="6523"/>
                  <a:pt x="1790" y="6813"/>
                  <a:pt x="1790" y="7168"/>
                </a:cubicBezTo>
                <a:cubicBezTo>
                  <a:pt x="1790" y="7522"/>
                  <a:pt x="1988" y="7813"/>
                  <a:pt x="2230" y="7813"/>
                </a:cubicBezTo>
                <a:cubicBezTo>
                  <a:pt x="2230" y="7813"/>
                  <a:pt x="2230" y="7813"/>
                  <a:pt x="2230" y="7813"/>
                </a:cubicBezTo>
                <a:close/>
                <a:moveTo>
                  <a:pt x="1333" y="10742"/>
                </a:moveTo>
                <a:lnTo>
                  <a:pt x="6668" y="10787"/>
                </a:lnTo>
                <a:cubicBezTo>
                  <a:pt x="6910" y="10787"/>
                  <a:pt x="7108" y="10503"/>
                  <a:pt x="7112" y="10148"/>
                </a:cubicBezTo>
                <a:cubicBezTo>
                  <a:pt x="7117" y="9787"/>
                  <a:pt x="6919" y="9497"/>
                  <a:pt x="6677" y="9497"/>
                </a:cubicBezTo>
                <a:lnTo>
                  <a:pt x="1342" y="9452"/>
                </a:lnTo>
                <a:cubicBezTo>
                  <a:pt x="1337" y="9452"/>
                  <a:pt x="1337" y="9452"/>
                  <a:pt x="1337" y="9452"/>
                </a:cubicBezTo>
                <a:cubicBezTo>
                  <a:pt x="1095" y="9452"/>
                  <a:pt x="897" y="9736"/>
                  <a:pt x="897" y="10090"/>
                </a:cubicBezTo>
                <a:cubicBezTo>
                  <a:pt x="893" y="10452"/>
                  <a:pt x="1091" y="10742"/>
                  <a:pt x="1333" y="10742"/>
                </a:cubicBezTo>
                <a:cubicBezTo>
                  <a:pt x="1333" y="10742"/>
                  <a:pt x="1333" y="10742"/>
                  <a:pt x="1333" y="10742"/>
                </a:cubicBezTo>
                <a:close/>
                <a:moveTo>
                  <a:pt x="6215" y="13071"/>
                </a:moveTo>
                <a:cubicBezTo>
                  <a:pt x="6215" y="12716"/>
                  <a:pt x="6017" y="12426"/>
                  <a:pt x="5775" y="12426"/>
                </a:cubicBezTo>
                <a:lnTo>
                  <a:pt x="440" y="12426"/>
                </a:lnTo>
                <a:cubicBezTo>
                  <a:pt x="198" y="12426"/>
                  <a:pt x="0" y="12716"/>
                  <a:pt x="0" y="13071"/>
                </a:cubicBezTo>
                <a:cubicBezTo>
                  <a:pt x="0" y="13426"/>
                  <a:pt x="198" y="13716"/>
                  <a:pt x="440" y="13716"/>
                </a:cubicBezTo>
                <a:lnTo>
                  <a:pt x="5775" y="13716"/>
                </a:lnTo>
                <a:cubicBezTo>
                  <a:pt x="6017" y="13716"/>
                  <a:pt x="6215" y="13432"/>
                  <a:pt x="6215" y="13071"/>
                </a:cubicBezTo>
                <a:cubicBezTo>
                  <a:pt x="6215" y="13071"/>
                  <a:pt x="6215" y="13071"/>
                  <a:pt x="6215" y="13071"/>
                </a:cubicBezTo>
                <a:close/>
                <a:moveTo>
                  <a:pt x="3985" y="16587"/>
                </a:moveTo>
                <a:lnTo>
                  <a:pt x="3101" y="16587"/>
                </a:lnTo>
                <a:lnTo>
                  <a:pt x="3101" y="14871"/>
                </a:lnTo>
                <a:cubicBezTo>
                  <a:pt x="3101" y="14516"/>
                  <a:pt x="2903" y="14226"/>
                  <a:pt x="2661" y="14226"/>
                </a:cubicBezTo>
                <a:cubicBezTo>
                  <a:pt x="2419" y="14226"/>
                  <a:pt x="2221" y="14516"/>
                  <a:pt x="2221" y="14871"/>
                </a:cubicBezTo>
                <a:lnTo>
                  <a:pt x="2221" y="17232"/>
                </a:lnTo>
                <a:cubicBezTo>
                  <a:pt x="2221" y="17587"/>
                  <a:pt x="2419" y="17878"/>
                  <a:pt x="2661" y="17878"/>
                </a:cubicBezTo>
                <a:lnTo>
                  <a:pt x="3985" y="17878"/>
                </a:lnTo>
                <a:cubicBezTo>
                  <a:pt x="4227" y="17878"/>
                  <a:pt x="4425" y="17587"/>
                  <a:pt x="4425" y="17232"/>
                </a:cubicBezTo>
                <a:cubicBezTo>
                  <a:pt x="4425" y="16878"/>
                  <a:pt x="4227" y="16587"/>
                  <a:pt x="3985" y="16587"/>
                </a:cubicBezTo>
                <a:cubicBezTo>
                  <a:pt x="3985" y="16587"/>
                  <a:pt x="3985" y="16587"/>
                  <a:pt x="3985" y="16587"/>
                </a:cubicBezTo>
                <a:close/>
                <a:moveTo>
                  <a:pt x="6919" y="20310"/>
                </a:moveTo>
                <a:cubicBezTo>
                  <a:pt x="6312" y="20310"/>
                  <a:pt x="5801" y="19574"/>
                  <a:pt x="5801" y="18697"/>
                </a:cubicBezTo>
                <a:cubicBezTo>
                  <a:pt x="5801" y="17819"/>
                  <a:pt x="6312" y="17084"/>
                  <a:pt x="6919" y="17084"/>
                </a:cubicBezTo>
                <a:cubicBezTo>
                  <a:pt x="7517" y="17084"/>
                  <a:pt x="8001" y="17807"/>
                  <a:pt x="8001" y="18697"/>
                </a:cubicBezTo>
                <a:cubicBezTo>
                  <a:pt x="8001" y="19587"/>
                  <a:pt x="7517" y="20310"/>
                  <a:pt x="6919" y="20310"/>
                </a:cubicBezTo>
                <a:cubicBezTo>
                  <a:pt x="6919" y="20310"/>
                  <a:pt x="6919" y="20310"/>
                  <a:pt x="6919" y="20310"/>
                </a:cubicBezTo>
                <a:close/>
                <a:moveTo>
                  <a:pt x="6919" y="15794"/>
                </a:moveTo>
                <a:cubicBezTo>
                  <a:pt x="6391" y="15794"/>
                  <a:pt x="5889" y="16097"/>
                  <a:pt x="5511" y="16645"/>
                </a:cubicBezTo>
                <a:cubicBezTo>
                  <a:pt x="5133" y="17200"/>
                  <a:pt x="4922" y="17923"/>
                  <a:pt x="4922" y="18697"/>
                </a:cubicBezTo>
                <a:cubicBezTo>
                  <a:pt x="4922" y="19471"/>
                  <a:pt x="5128" y="20194"/>
                  <a:pt x="5511" y="20749"/>
                </a:cubicBezTo>
                <a:cubicBezTo>
                  <a:pt x="5894" y="21297"/>
                  <a:pt x="6391" y="21600"/>
                  <a:pt x="6919" y="21600"/>
                </a:cubicBezTo>
                <a:cubicBezTo>
                  <a:pt x="8001" y="21600"/>
                  <a:pt x="8880" y="20297"/>
                  <a:pt x="8880" y="18697"/>
                </a:cubicBezTo>
                <a:cubicBezTo>
                  <a:pt x="8880" y="17097"/>
                  <a:pt x="8001" y="15794"/>
                  <a:pt x="6919" y="15794"/>
                </a:cubicBezTo>
                <a:cubicBezTo>
                  <a:pt x="6919" y="15794"/>
                  <a:pt x="6919" y="15794"/>
                  <a:pt x="6919" y="15794"/>
                </a:cubicBezTo>
                <a:close/>
                <a:moveTo>
                  <a:pt x="18759" y="11245"/>
                </a:moveTo>
                <a:lnTo>
                  <a:pt x="16058" y="11245"/>
                </a:lnTo>
                <a:lnTo>
                  <a:pt x="16058" y="7239"/>
                </a:lnTo>
                <a:lnTo>
                  <a:pt x="17703" y="7239"/>
                </a:lnTo>
                <a:lnTo>
                  <a:pt x="18759" y="8632"/>
                </a:lnTo>
                <a:cubicBezTo>
                  <a:pt x="18759" y="8632"/>
                  <a:pt x="18759" y="11245"/>
                  <a:pt x="18759" y="11245"/>
                </a:cubicBezTo>
                <a:close/>
                <a:moveTo>
                  <a:pt x="18169" y="6123"/>
                </a:moveTo>
                <a:cubicBezTo>
                  <a:pt x="18090" y="6013"/>
                  <a:pt x="17985" y="5955"/>
                  <a:pt x="17875" y="5955"/>
                </a:cubicBezTo>
                <a:lnTo>
                  <a:pt x="15618" y="5955"/>
                </a:lnTo>
                <a:cubicBezTo>
                  <a:pt x="15376" y="5955"/>
                  <a:pt x="15178" y="6245"/>
                  <a:pt x="15178" y="6600"/>
                </a:cubicBezTo>
                <a:lnTo>
                  <a:pt x="15178" y="11890"/>
                </a:lnTo>
                <a:cubicBezTo>
                  <a:pt x="15178" y="12245"/>
                  <a:pt x="15376" y="12535"/>
                  <a:pt x="15618" y="12535"/>
                </a:cubicBezTo>
                <a:lnTo>
                  <a:pt x="19198" y="12535"/>
                </a:lnTo>
                <a:cubicBezTo>
                  <a:pt x="19440" y="12535"/>
                  <a:pt x="19638" y="12245"/>
                  <a:pt x="19638" y="11890"/>
                </a:cubicBezTo>
                <a:lnTo>
                  <a:pt x="19638" y="8349"/>
                </a:lnTo>
                <a:cubicBezTo>
                  <a:pt x="19638" y="8168"/>
                  <a:pt x="19586" y="7994"/>
                  <a:pt x="19493" y="7871"/>
                </a:cubicBezTo>
                <a:cubicBezTo>
                  <a:pt x="19493" y="7871"/>
                  <a:pt x="18169" y="6123"/>
                  <a:pt x="18169" y="6123"/>
                </a:cubicBezTo>
                <a:close/>
                <a:moveTo>
                  <a:pt x="17659" y="20310"/>
                </a:moveTo>
                <a:cubicBezTo>
                  <a:pt x="17052" y="20310"/>
                  <a:pt x="16542" y="19574"/>
                  <a:pt x="16542" y="18697"/>
                </a:cubicBezTo>
                <a:cubicBezTo>
                  <a:pt x="16542" y="17819"/>
                  <a:pt x="17052" y="17084"/>
                  <a:pt x="17659" y="17084"/>
                </a:cubicBezTo>
                <a:cubicBezTo>
                  <a:pt x="18257" y="17084"/>
                  <a:pt x="18741" y="17807"/>
                  <a:pt x="18741" y="18697"/>
                </a:cubicBezTo>
                <a:cubicBezTo>
                  <a:pt x="18741" y="19587"/>
                  <a:pt x="18257" y="20310"/>
                  <a:pt x="17659" y="20310"/>
                </a:cubicBezTo>
                <a:cubicBezTo>
                  <a:pt x="17659" y="20310"/>
                  <a:pt x="17659" y="20310"/>
                  <a:pt x="17659" y="20310"/>
                </a:cubicBezTo>
                <a:close/>
                <a:moveTo>
                  <a:pt x="17659" y="15794"/>
                </a:moveTo>
                <a:cubicBezTo>
                  <a:pt x="17131" y="15794"/>
                  <a:pt x="16630" y="16097"/>
                  <a:pt x="16252" y="16645"/>
                </a:cubicBezTo>
                <a:cubicBezTo>
                  <a:pt x="15873" y="17200"/>
                  <a:pt x="15662" y="17923"/>
                  <a:pt x="15662" y="18697"/>
                </a:cubicBezTo>
                <a:cubicBezTo>
                  <a:pt x="15662" y="19471"/>
                  <a:pt x="15869" y="20194"/>
                  <a:pt x="16252" y="20749"/>
                </a:cubicBezTo>
                <a:cubicBezTo>
                  <a:pt x="16634" y="21297"/>
                  <a:pt x="17131" y="21600"/>
                  <a:pt x="17659" y="21600"/>
                </a:cubicBezTo>
                <a:cubicBezTo>
                  <a:pt x="18741" y="21600"/>
                  <a:pt x="19621" y="20297"/>
                  <a:pt x="19621" y="18697"/>
                </a:cubicBezTo>
                <a:cubicBezTo>
                  <a:pt x="19621" y="17097"/>
                  <a:pt x="18741" y="15794"/>
                  <a:pt x="17659" y="15794"/>
                </a:cubicBezTo>
                <a:cubicBezTo>
                  <a:pt x="17659" y="15794"/>
                  <a:pt x="17659" y="15794"/>
                  <a:pt x="17659" y="15794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58" name="Shape">
            <a:extLst>
              <a:ext uri="{FF2B5EF4-FFF2-40B4-BE49-F238E27FC236}">
                <a16:creationId xmlns:a16="http://schemas.microsoft.com/office/drawing/2014/main" id="{A4125431-5FA3-C70E-657D-DEF9232D0855}"/>
              </a:ext>
            </a:extLst>
          </p:cNvPr>
          <p:cNvSpPr/>
          <p:nvPr/>
        </p:nvSpPr>
        <p:spPr>
          <a:xfrm>
            <a:off x="2278519" y="3369872"/>
            <a:ext cx="1021646" cy="1151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2" h="21416" extrusionOk="0">
                <a:moveTo>
                  <a:pt x="14933" y="0"/>
                </a:moveTo>
                <a:cubicBezTo>
                  <a:pt x="14541" y="0"/>
                  <a:pt x="14223" y="279"/>
                  <a:pt x="14223" y="625"/>
                </a:cubicBezTo>
                <a:lnTo>
                  <a:pt x="14223" y="1878"/>
                </a:lnTo>
                <a:cubicBezTo>
                  <a:pt x="14223" y="2224"/>
                  <a:pt x="14541" y="2503"/>
                  <a:pt x="14933" y="2503"/>
                </a:cubicBezTo>
                <a:cubicBezTo>
                  <a:pt x="15326" y="2503"/>
                  <a:pt x="15644" y="2224"/>
                  <a:pt x="15644" y="1878"/>
                </a:cubicBezTo>
                <a:lnTo>
                  <a:pt x="15644" y="625"/>
                </a:lnTo>
                <a:cubicBezTo>
                  <a:pt x="15644" y="279"/>
                  <a:pt x="15326" y="0"/>
                  <a:pt x="14933" y="0"/>
                </a:cubicBezTo>
                <a:close/>
                <a:moveTo>
                  <a:pt x="10179" y="859"/>
                </a:moveTo>
                <a:cubicBezTo>
                  <a:pt x="9632" y="859"/>
                  <a:pt x="9087" y="1041"/>
                  <a:pt x="8671" y="1407"/>
                </a:cubicBezTo>
                <a:cubicBezTo>
                  <a:pt x="7923" y="2064"/>
                  <a:pt x="7857" y="3067"/>
                  <a:pt x="8409" y="3783"/>
                </a:cubicBezTo>
                <a:lnTo>
                  <a:pt x="8401" y="3833"/>
                </a:lnTo>
                <a:cubicBezTo>
                  <a:pt x="7821" y="6384"/>
                  <a:pt x="6405" y="8704"/>
                  <a:pt x="4313" y="10544"/>
                </a:cubicBezTo>
                <a:lnTo>
                  <a:pt x="626" y="13791"/>
                </a:lnTo>
                <a:cubicBezTo>
                  <a:pt x="-208" y="14524"/>
                  <a:pt x="-208" y="15714"/>
                  <a:pt x="626" y="16447"/>
                </a:cubicBezTo>
                <a:lnTo>
                  <a:pt x="2635" y="18214"/>
                </a:lnTo>
                <a:cubicBezTo>
                  <a:pt x="3469" y="18947"/>
                  <a:pt x="4817" y="18947"/>
                  <a:pt x="5651" y="18214"/>
                </a:cubicBezTo>
                <a:lnTo>
                  <a:pt x="6156" y="17773"/>
                </a:lnTo>
                <a:lnTo>
                  <a:pt x="9678" y="20866"/>
                </a:lnTo>
                <a:cubicBezTo>
                  <a:pt x="10511" y="21600"/>
                  <a:pt x="11859" y="21600"/>
                  <a:pt x="12693" y="20866"/>
                </a:cubicBezTo>
                <a:cubicBezTo>
                  <a:pt x="13525" y="20135"/>
                  <a:pt x="13525" y="18946"/>
                  <a:pt x="12693" y="18214"/>
                </a:cubicBezTo>
                <a:lnTo>
                  <a:pt x="11185" y="16888"/>
                </a:lnTo>
                <a:lnTo>
                  <a:pt x="11687" y="16447"/>
                </a:lnTo>
                <a:cubicBezTo>
                  <a:pt x="12521" y="15714"/>
                  <a:pt x="12521" y="14524"/>
                  <a:pt x="11687" y="13791"/>
                </a:cubicBezTo>
                <a:lnTo>
                  <a:pt x="11347" y="13492"/>
                </a:lnTo>
                <a:cubicBezTo>
                  <a:pt x="13028" y="12457"/>
                  <a:pt x="14938" y="11735"/>
                  <a:pt x="16977" y="11376"/>
                </a:cubicBezTo>
                <a:lnTo>
                  <a:pt x="17034" y="11365"/>
                </a:lnTo>
                <a:cubicBezTo>
                  <a:pt x="17866" y="11859"/>
                  <a:pt x="19000" y="11782"/>
                  <a:pt x="19732" y="11138"/>
                </a:cubicBezTo>
                <a:cubicBezTo>
                  <a:pt x="20563" y="10407"/>
                  <a:pt x="20563" y="9214"/>
                  <a:pt x="19732" y="8482"/>
                </a:cubicBezTo>
                <a:lnTo>
                  <a:pt x="11687" y="1407"/>
                </a:lnTo>
                <a:cubicBezTo>
                  <a:pt x="11271" y="1041"/>
                  <a:pt x="10725" y="859"/>
                  <a:pt x="10179" y="859"/>
                </a:cubicBezTo>
                <a:close/>
                <a:moveTo>
                  <a:pt x="19287" y="1349"/>
                </a:moveTo>
                <a:cubicBezTo>
                  <a:pt x="19105" y="1349"/>
                  <a:pt x="18920" y="1411"/>
                  <a:pt x="18782" y="1533"/>
                </a:cubicBezTo>
                <a:lnTo>
                  <a:pt x="17361" y="2783"/>
                </a:lnTo>
                <a:cubicBezTo>
                  <a:pt x="17083" y="3027"/>
                  <a:pt x="17083" y="3424"/>
                  <a:pt x="17361" y="3668"/>
                </a:cubicBezTo>
                <a:cubicBezTo>
                  <a:pt x="17639" y="3912"/>
                  <a:pt x="18090" y="3912"/>
                  <a:pt x="18368" y="3668"/>
                </a:cubicBezTo>
                <a:lnTo>
                  <a:pt x="19788" y="2419"/>
                </a:lnTo>
                <a:cubicBezTo>
                  <a:pt x="20066" y="2174"/>
                  <a:pt x="20066" y="1777"/>
                  <a:pt x="19788" y="1533"/>
                </a:cubicBezTo>
                <a:cubicBezTo>
                  <a:pt x="19649" y="1411"/>
                  <a:pt x="19469" y="1349"/>
                  <a:pt x="19287" y="1349"/>
                </a:cubicBezTo>
                <a:close/>
                <a:moveTo>
                  <a:pt x="10179" y="2108"/>
                </a:moveTo>
                <a:cubicBezTo>
                  <a:pt x="10361" y="2108"/>
                  <a:pt x="10541" y="2170"/>
                  <a:pt x="10680" y="2292"/>
                </a:cubicBezTo>
                <a:lnTo>
                  <a:pt x="18729" y="9368"/>
                </a:lnTo>
                <a:cubicBezTo>
                  <a:pt x="19007" y="9611"/>
                  <a:pt x="19007" y="10009"/>
                  <a:pt x="18729" y="10253"/>
                </a:cubicBezTo>
                <a:cubicBezTo>
                  <a:pt x="18451" y="10497"/>
                  <a:pt x="18000" y="10497"/>
                  <a:pt x="17723" y="10253"/>
                </a:cubicBezTo>
                <a:lnTo>
                  <a:pt x="9678" y="3177"/>
                </a:lnTo>
                <a:cubicBezTo>
                  <a:pt x="9400" y="2933"/>
                  <a:pt x="9400" y="2537"/>
                  <a:pt x="9678" y="2292"/>
                </a:cubicBezTo>
                <a:cubicBezTo>
                  <a:pt x="9817" y="2170"/>
                  <a:pt x="9997" y="2108"/>
                  <a:pt x="10179" y="2108"/>
                </a:cubicBezTo>
                <a:close/>
                <a:moveTo>
                  <a:pt x="9586" y="4868"/>
                </a:moveTo>
                <a:lnTo>
                  <a:pt x="15796" y="10330"/>
                </a:lnTo>
                <a:cubicBezTo>
                  <a:pt x="13354" y="10886"/>
                  <a:pt x="11107" y="11926"/>
                  <a:pt x="9203" y="13377"/>
                </a:cubicBezTo>
                <a:lnTo>
                  <a:pt x="6126" y="10667"/>
                </a:lnTo>
                <a:cubicBezTo>
                  <a:pt x="7775" y="8992"/>
                  <a:pt x="8954" y="7016"/>
                  <a:pt x="9586" y="4868"/>
                </a:cubicBezTo>
                <a:close/>
                <a:moveTo>
                  <a:pt x="19257" y="5029"/>
                </a:moveTo>
                <a:cubicBezTo>
                  <a:pt x="18864" y="5029"/>
                  <a:pt x="18546" y="5308"/>
                  <a:pt x="18546" y="5654"/>
                </a:cubicBezTo>
                <a:cubicBezTo>
                  <a:pt x="18546" y="5999"/>
                  <a:pt x="18864" y="6278"/>
                  <a:pt x="19257" y="6278"/>
                </a:cubicBezTo>
                <a:lnTo>
                  <a:pt x="20682" y="6278"/>
                </a:lnTo>
                <a:cubicBezTo>
                  <a:pt x="21075" y="6278"/>
                  <a:pt x="21392" y="5999"/>
                  <a:pt x="21392" y="5654"/>
                </a:cubicBezTo>
                <a:cubicBezTo>
                  <a:pt x="21392" y="5308"/>
                  <a:pt x="21075" y="5029"/>
                  <a:pt x="20682" y="5029"/>
                </a:cubicBezTo>
                <a:lnTo>
                  <a:pt x="19257" y="5029"/>
                </a:lnTo>
                <a:close/>
                <a:moveTo>
                  <a:pt x="5150" y="11579"/>
                </a:moveTo>
                <a:lnTo>
                  <a:pt x="8165" y="14236"/>
                </a:lnTo>
                <a:cubicBezTo>
                  <a:pt x="7821" y="14538"/>
                  <a:pt x="5001" y="17018"/>
                  <a:pt x="4648" y="17329"/>
                </a:cubicBezTo>
                <a:cubicBezTo>
                  <a:pt x="4370" y="17573"/>
                  <a:pt x="3920" y="17573"/>
                  <a:pt x="3642" y="17329"/>
                </a:cubicBezTo>
                <a:lnTo>
                  <a:pt x="1628" y="15562"/>
                </a:lnTo>
                <a:cubicBezTo>
                  <a:pt x="1350" y="15317"/>
                  <a:pt x="1350" y="14921"/>
                  <a:pt x="1628" y="14676"/>
                </a:cubicBezTo>
                <a:lnTo>
                  <a:pt x="5150" y="11579"/>
                </a:lnTo>
                <a:close/>
                <a:moveTo>
                  <a:pt x="5202" y="13615"/>
                </a:moveTo>
                <a:cubicBezTo>
                  <a:pt x="5020" y="13615"/>
                  <a:pt x="4839" y="13676"/>
                  <a:pt x="4701" y="13799"/>
                </a:cubicBezTo>
                <a:lnTo>
                  <a:pt x="3694" y="14684"/>
                </a:lnTo>
                <a:cubicBezTo>
                  <a:pt x="3416" y="14928"/>
                  <a:pt x="3416" y="15321"/>
                  <a:pt x="3694" y="15566"/>
                </a:cubicBezTo>
                <a:cubicBezTo>
                  <a:pt x="3972" y="15810"/>
                  <a:pt x="4423" y="15810"/>
                  <a:pt x="4701" y="15566"/>
                </a:cubicBezTo>
                <a:lnTo>
                  <a:pt x="5703" y="14684"/>
                </a:lnTo>
                <a:cubicBezTo>
                  <a:pt x="5981" y="14440"/>
                  <a:pt x="5981" y="14043"/>
                  <a:pt x="5703" y="13799"/>
                </a:cubicBezTo>
                <a:cubicBezTo>
                  <a:pt x="5564" y="13676"/>
                  <a:pt x="5384" y="13615"/>
                  <a:pt x="5202" y="13615"/>
                </a:cubicBezTo>
                <a:close/>
                <a:moveTo>
                  <a:pt x="10214" y="14262"/>
                </a:moveTo>
                <a:lnTo>
                  <a:pt x="10680" y="14676"/>
                </a:lnTo>
                <a:cubicBezTo>
                  <a:pt x="10958" y="14921"/>
                  <a:pt x="10958" y="15317"/>
                  <a:pt x="10680" y="15562"/>
                </a:cubicBezTo>
                <a:lnTo>
                  <a:pt x="10179" y="16002"/>
                </a:lnTo>
                <a:cubicBezTo>
                  <a:pt x="10179" y="16002"/>
                  <a:pt x="9172" y="15117"/>
                  <a:pt x="9172" y="15117"/>
                </a:cubicBezTo>
                <a:cubicBezTo>
                  <a:pt x="9386" y="14929"/>
                  <a:pt x="9708" y="14642"/>
                  <a:pt x="10214" y="14262"/>
                </a:cubicBezTo>
                <a:close/>
                <a:moveTo>
                  <a:pt x="8165" y="16002"/>
                </a:moveTo>
                <a:cubicBezTo>
                  <a:pt x="8165" y="16002"/>
                  <a:pt x="11687" y="19099"/>
                  <a:pt x="11687" y="19099"/>
                </a:cubicBezTo>
                <a:cubicBezTo>
                  <a:pt x="11964" y="19343"/>
                  <a:pt x="11964" y="19741"/>
                  <a:pt x="11687" y="19985"/>
                </a:cubicBezTo>
                <a:cubicBezTo>
                  <a:pt x="11409" y="20229"/>
                  <a:pt x="10957" y="20229"/>
                  <a:pt x="10680" y="19985"/>
                </a:cubicBezTo>
                <a:lnTo>
                  <a:pt x="7163" y="16888"/>
                </a:lnTo>
                <a:lnTo>
                  <a:pt x="8165" y="16002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59" name="Picture 76" descr="Picture 76">
            <a:extLst>
              <a:ext uri="{FF2B5EF4-FFF2-40B4-BE49-F238E27FC236}">
                <a16:creationId xmlns:a16="http://schemas.microsoft.com/office/drawing/2014/main" id="{F1E1BB2C-5ABE-BC48-0537-BDBD2E24E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8639" y="3637694"/>
            <a:ext cx="1447616" cy="1447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774426" y="3206190"/>
            <a:ext cx="3474003" cy="647719"/>
          </a:xfrm>
          <a:custGeom>
            <a:avLst/>
            <a:gdLst/>
            <a:ahLst/>
            <a:cxnLst/>
            <a:rect l="l" t="t" r="r" b="b"/>
            <a:pathLst>
              <a:path w="914964" h="170593">
                <a:moveTo>
                  <a:pt x="0" y="0"/>
                </a:moveTo>
                <a:lnTo>
                  <a:pt x="914964" y="0"/>
                </a:lnTo>
                <a:lnTo>
                  <a:pt x="914964" y="170593"/>
                </a:lnTo>
                <a:lnTo>
                  <a:pt x="0" y="170593"/>
                </a:lnTo>
                <a:close/>
              </a:path>
            </a:pathLst>
          </a:custGeom>
          <a:solidFill>
            <a:srgbClr val="1A1A1A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13" name="TextBox 13"/>
          <p:cNvSpPr txBox="1"/>
          <p:nvPr/>
        </p:nvSpPr>
        <p:spPr>
          <a:xfrm>
            <a:off x="3179317" y="1027010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 dirty="0">
                <a:solidFill>
                  <a:srgbClr val="231F20"/>
                </a:solidFill>
                <a:latin typeface="Oswald Bold"/>
              </a:rPr>
              <a:t>PRE REQUISITES</a:t>
            </a:r>
          </a:p>
        </p:txBody>
      </p:sp>
      <p:sp>
        <p:nvSpPr>
          <p:cNvPr id="16" name="Freeform 16"/>
          <p:cNvSpPr/>
          <p:nvPr/>
        </p:nvSpPr>
        <p:spPr>
          <a:xfrm>
            <a:off x="7218805" y="3206190"/>
            <a:ext cx="3474003" cy="647719"/>
          </a:xfrm>
          <a:custGeom>
            <a:avLst/>
            <a:gdLst/>
            <a:ahLst/>
            <a:cxnLst/>
            <a:rect l="l" t="t" r="r" b="b"/>
            <a:pathLst>
              <a:path w="914964" h="170593">
                <a:moveTo>
                  <a:pt x="0" y="0"/>
                </a:moveTo>
                <a:lnTo>
                  <a:pt x="914964" y="0"/>
                </a:lnTo>
                <a:lnTo>
                  <a:pt x="914964" y="170593"/>
                </a:lnTo>
                <a:lnTo>
                  <a:pt x="0" y="170593"/>
                </a:lnTo>
                <a:close/>
              </a:path>
            </a:pathLst>
          </a:custGeom>
          <a:solidFill>
            <a:srgbClr val="1A1A1A"/>
          </a:solid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7456038" y="3940420"/>
            <a:ext cx="6254887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10000"/>
              </a:lnSpc>
              <a:buSzPct val="100000"/>
              <a:buAutoNum type="arabicPeriod"/>
              <a:defRPr sz="1600">
                <a:solidFill>
                  <a:srgbClr val="F2F2F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DM Sans" pitchFamily="2" charset="0"/>
              </a:rPr>
              <a:t> Exception Handling Basics</a:t>
            </a:r>
          </a:p>
          <a:p>
            <a:pPr marL="342900" indent="-342900">
              <a:lnSpc>
                <a:spcPct val="110000"/>
              </a:lnSpc>
              <a:buSzPct val="100000"/>
              <a:buAutoNum type="arabicPeriod"/>
              <a:defRPr sz="1600" b="1">
                <a:solidFill>
                  <a:srgbClr val="F2F2F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DM Sans" pitchFamily="2" charset="0"/>
              </a:rPr>
              <a:t> Checked And Unchecked Exception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13284209" y="3206190"/>
            <a:ext cx="3474003" cy="647719"/>
          </a:xfrm>
          <a:custGeom>
            <a:avLst/>
            <a:gdLst/>
            <a:ahLst/>
            <a:cxnLst/>
            <a:rect l="l" t="t" r="r" b="b"/>
            <a:pathLst>
              <a:path w="914964" h="170593">
                <a:moveTo>
                  <a:pt x="0" y="0"/>
                </a:moveTo>
                <a:lnTo>
                  <a:pt x="914964" y="0"/>
                </a:lnTo>
                <a:lnTo>
                  <a:pt x="914964" y="170593"/>
                </a:lnTo>
                <a:lnTo>
                  <a:pt x="0" y="170593"/>
                </a:lnTo>
                <a:close/>
              </a:path>
            </a:pathLst>
          </a:custGeom>
          <a:solidFill>
            <a:srgbClr val="1A1A1A"/>
          </a:solid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5" name="Group 17">
            <a:extLst>
              <a:ext uri="{FF2B5EF4-FFF2-40B4-BE49-F238E27FC236}">
                <a16:creationId xmlns:a16="http://schemas.microsoft.com/office/drawing/2014/main" id="{C2C4CCD4-65DF-B392-87AD-B4E548347748}"/>
              </a:ext>
            </a:extLst>
          </p:cNvPr>
          <p:cNvGrpSpPr/>
          <p:nvPr/>
        </p:nvGrpSpPr>
        <p:grpSpPr>
          <a:xfrm>
            <a:off x="8322736" y="7996218"/>
            <a:ext cx="1887164" cy="2238367"/>
            <a:chOff x="0" y="0"/>
            <a:chExt cx="3921997" cy="5741305"/>
          </a:xfrm>
          <a:solidFill>
            <a:schemeClr val="tx1"/>
          </a:solidFill>
        </p:grpSpPr>
        <p:sp>
          <p:nvSpPr>
            <p:cNvPr id="26" name="Freeform: Shape 24">
              <a:extLst>
                <a:ext uri="{FF2B5EF4-FFF2-40B4-BE49-F238E27FC236}">
                  <a16:creationId xmlns:a16="http://schemas.microsoft.com/office/drawing/2014/main" id="{6ACA4643-3693-EDB4-7336-1F253627CAC1}"/>
                </a:ext>
              </a:extLst>
            </p:cNvPr>
            <p:cNvSpPr/>
            <p:nvPr/>
          </p:nvSpPr>
          <p:spPr>
            <a:xfrm rot="410958" flipH="1">
              <a:off x="443652" y="1178816"/>
              <a:ext cx="3034695" cy="4397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38" y="17924"/>
                  </a:moveTo>
                  <a:cubicBezTo>
                    <a:pt x="11367" y="17924"/>
                    <a:pt x="10174" y="18747"/>
                    <a:pt x="10174" y="19762"/>
                  </a:cubicBezTo>
                  <a:cubicBezTo>
                    <a:pt x="10174" y="20777"/>
                    <a:pt x="11367" y="21600"/>
                    <a:pt x="12838" y="21600"/>
                  </a:cubicBezTo>
                  <a:cubicBezTo>
                    <a:pt x="14309" y="21600"/>
                    <a:pt x="15501" y="20777"/>
                    <a:pt x="15501" y="19762"/>
                  </a:cubicBezTo>
                  <a:cubicBezTo>
                    <a:pt x="15501" y="18747"/>
                    <a:pt x="14309" y="17924"/>
                    <a:pt x="12838" y="17924"/>
                  </a:cubicBezTo>
                  <a:close/>
                  <a:moveTo>
                    <a:pt x="11130" y="0"/>
                  </a:moveTo>
                  <a:lnTo>
                    <a:pt x="10293" y="47"/>
                  </a:lnTo>
                  <a:lnTo>
                    <a:pt x="8194" y="377"/>
                  </a:lnTo>
                  <a:lnTo>
                    <a:pt x="7570" y="539"/>
                  </a:lnTo>
                  <a:lnTo>
                    <a:pt x="6953" y="722"/>
                  </a:lnTo>
                  <a:lnTo>
                    <a:pt x="6351" y="942"/>
                  </a:lnTo>
                  <a:lnTo>
                    <a:pt x="5793" y="1188"/>
                  </a:lnTo>
                  <a:lnTo>
                    <a:pt x="5257" y="1466"/>
                  </a:lnTo>
                  <a:lnTo>
                    <a:pt x="4765" y="1769"/>
                  </a:lnTo>
                  <a:lnTo>
                    <a:pt x="4310" y="2099"/>
                  </a:lnTo>
                  <a:lnTo>
                    <a:pt x="3899" y="2460"/>
                  </a:lnTo>
                  <a:lnTo>
                    <a:pt x="3539" y="2842"/>
                  </a:lnTo>
                  <a:lnTo>
                    <a:pt x="3230" y="3250"/>
                  </a:lnTo>
                  <a:lnTo>
                    <a:pt x="2973" y="3690"/>
                  </a:lnTo>
                  <a:lnTo>
                    <a:pt x="2562" y="4899"/>
                  </a:lnTo>
                  <a:lnTo>
                    <a:pt x="2526" y="5192"/>
                  </a:lnTo>
                  <a:lnTo>
                    <a:pt x="2511" y="5470"/>
                  </a:lnTo>
                  <a:lnTo>
                    <a:pt x="2526" y="5726"/>
                  </a:lnTo>
                  <a:lnTo>
                    <a:pt x="2533" y="5983"/>
                  </a:lnTo>
                  <a:lnTo>
                    <a:pt x="2533" y="6223"/>
                  </a:lnTo>
                  <a:lnTo>
                    <a:pt x="2496" y="6448"/>
                  </a:lnTo>
                  <a:lnTo>
                    <a:pt x="2386" y="6679"/>
                  </a:lnTo>
                  <a:lnTo>
                    <a:pt x="2188" y="6956"/>
                  </a:lnTo>
                  <a:lnTo>
                    <a:pt x="1946" y="7213"/>
                  </a:lnTo>
                  <a:lnTo>
                    <a:pt x="1681" y="7438"/>
                  </a:lnTo>
                  <a:lnTo>
                    <a:pt x="1402" y="7668"/>
                  </a:lnTo>
                  <a:lnTo>
                    <a:pt x="1109" y="7877"/>
                  </a:lnTo>
                  <a:lnTo>
                    <a:pt x="815" y="8087"/>
                  </a:lnTo>
                  <a:lnTo>
                    <a:pt x="536" y="8317"/>
                  </a:lnTo>
                  <a:lnTo>
                    <a:pt x="441" y="8380"/>
                  </a:lnTo>
                  <a:lnTo>
                    <a:pt x="323" y="8458"/>
                  </a:lnTo>
                  <a:lnTo>
                    <a:pt x="198" y="8553"/>
                  </a:lnTo>
                  <a:lnTo>
                    <a:pt x="95" y="8647"/>
                  </a:lnTo>
                  <a:lnTo>
                    <a:pt x="29" y="8762"/>
                  </a:lnTo>
                  <a:lnTo>
                    <a:pt x="0" y="8888"/>
                  </a:lnTo>
                  <a:lnTo>
                    <a:pt x="37" y="9018"/>
                  </a:lnTo>
                  <a:lnTo>
                    <a:pt x="132" y="9144"/>
                  </a:lnTo>
                  <a:lnTo>
                    <a:pt x="294" y="9249"/>
                  </a:lnTo>
                  <a:lnTo>
                    <a:pt x="477" y="9322"/>
                  </a:lnTo>
                  <a:lnTo>
                    <a:pt x="705" y="9390"/>
                  </a:lnTo>
                  <a:lnTo>
                    <a:pt x="947" y="9448"/>
                  </a:lnTo>
                  <a:lnTo>
                    <a:pt x="1189" y="9505"/>
                  </a:lnTo>
                  <a:lnTo>
                    <a:pt x="1424" y="9563"/>
                  </a:lnTo>
                  <a:lnTo>
                    <a:pt x="1652" y="9631"/>
                  </a:lnTo>
                  <a:lnTo>
                    <a:pt x="1858" y="9704"/>
                  </a:lnTo>
                  <a:lnTo>
                    <a:pt x="2004" y="9798"/>
                  </a:lnTo>
                  <a:lnTo>
                    <a:pt x="1960" y="9924"/>
                  </a:lnTo>
                  <a:lnTo>
                    <a:pt x="1880" y="10039"/>
                  </a:lnTo>
                  <a:lnTo>
                    <a:pt x="1799" y="10159"/>
                  </a:lnTo>
                  <a:lnTo>
                    <a:pt x="1711" y="10275"/>
                  </a:lnTo>
                  <a:lnTo>
                    <a:pt x="1630" y="10390"/>
                  </a:lnTo>
                  <a:lnTo>
                    <a:pt x="1571" y="10505"/>
                  </a:lnTo>
                  <a:lnTo>
                    <a:pt x="1549" y="10610"/>
                  </a:lnTo>
                  <a:lnTo>
                    <a:pt x="1564" y="10725"/>
                  </a:lnTo>
                  <a:lnTo>
                    <a:pt x="1645" y="10829"/>
                  </a:lnTo>
                  <a:lnTo>
                    <a:pt x="1791" y="10934"/>
                  </a:lnTo>
                  <a:lnTo>
                    <a:pt x="2004" y="11039"/>
                  </a:lnTo>
                  <a:lnTo>
                    <a:pt x="1960" y="11123"/>
                  </a:lnTo>
                  <a:lnTo>
                    <a:pt x="1894" y="11206"/>
                  </a:lnTo>
                  <a:lnTo>
                    <a:pt x="1843" y="11306"/>
                  </a:lnTo>
                  <a:lnTo>
                    <a:pt x="1828" y="11410"/>
                  </a:lnTo>
                  <a:lnTo>
                    <a:pt x="1858" y="11515"/>
                  </a:lnTo>
                  <a:lnTo>
                    <a:pt x="1938" y="11609"/>
                  </a:lnTo>
                  <a:lnTo>
                    <a:pt x="2041" y="11683"/>
                  </a:lnTo>
                  <a:lnTo>
                    <a:pt x="2173" y="11751"/>
                  </a:lnTo>
                  <a:lnTo>
                    <a:pt x="2305" y="11798"/>
                  </a:lnTo>
                  <a:lnTo>
                    <a:pt x="2430" y="11855"/>
                  </a:lnTo>
                  <a:lnTo>
                    <a:pt x="2548" y="11934"/>
                  </a:lnTo>
                  <a:lnTo>
                    <a:pt x="2614" y="12018"/>
                  </a:lnTo>
                  <a:lnTo>
                    <a:pt x="2680" y="12169"/>
                  </a:lnTo>
                  <a:lnTo>
                    <a:pt x="2680" y="12342"/>
                  </a:lnTo>
                  <a:lnTo>
                    <a:pt x="2658" y="12504"/>
                  </a:lnTo>
                  <a:lnTo>
                    <a:pt x="2599" y="12672"/>
                  </a:lnTo>
                  <a:lnTo>
                    <a:pt x="2548" y="12834"/>
                  </a:lnTo>
                  <a:lnTo>
                    <a:pt x="2511" y="12981"/>
                  </a:lnTo>
                  <a:lnTo>
                    <a:pt x="2482" y="13190"/>
                  </a:lnTo>
                  <a:lnTo>
                    <a:pt x="2511" y="13378"/>
                  </a:lnTo>
                  <a:lnTo>
                    <a:pt x="2592" y="13551"/>
                  </a:lnTo>
                  <a:lnTo>
                    <a:pt x="2694" y="13703"/>
                  </a:lnTo>
                  <a:lnTo>
                    <a:pt x="2841" y="13823"/>
                  </a:lnTo>
                  <a:lnTo>
                    <a:pt x="3032" y="13938"/>
                  </a:lnTo>
                  <a:lnTo>
                    <a:pt x="3216" y="14033"/>
                  </a:lnTo>
                  <a:lnTo>
                    <a:pt x="3429" y="14111"/>
                  </a:lnTo>
                  <a:lnTo>
                    <a:pt x="3642" y="14179"/>
                  </a:lnTo>
                  <a:lnTo>
                    <a:pt x="3855" y="14216"/>
                  </a:lnTo>
                  <a:lnTo>
                    <a:pt x="4244" y="14263"/>
                  </a:lnTo>
                  <a:lnTo>
                    <a:pt x="4655" y="14284"/>
                  </a:lnTo>
                  <a:lnTo>
                    <a:pt x="5088" y="14273"/>
                  </a:lnTo>
                  <a:lnTo>
                    <a:pt x="5514" y="14242"/>
                  </a:lnTo>
                  <a:lnTo>
                    <a:pt x="5940" y="14205"/>
                  </a:lnTo>
                  <a:lnTo>
                    <a:pt x="6343" y="14148"/>
                  </a:lnTo>
                  <a:lnTo>
                    <a:pt x="6703" y="14080"/>
                  </a:lnTo>
                  <a:lnTo>
                    <a:pt x="7019" y="14007"/>
                  </a:lnTo>
                  <a:lnTo>
                    <a:pt x="7151" y="13975"/>
                  </a:lnTo>
                  <a:lnTo>
                    <a:pt x="7327" y="13938"/>
                  </a:lnTo>
                  <a:lnTo>
                    <a:pt x="7518" y="13902"/>
                  </a:lnTo>
                  <a:lnTo>
                    <a:pt x="7716" y="13865"/>
                  </a:lnTo>
                  <a:lnTo>
                    <a:pt x="7929" y="13844"/>
                  </a:lnTo>
                  <a:lnTo>
                    <a:pt x="8142" y="13834"/>
                  </a:lnTo>
                  <a:lnTo>
                    <a:pt x="8326" y="13855"/>
                  </a:lnTo>
                  <a:lnTo>
                    <a:pt x="8487" y="13902"/>
                  </a:lnTo>
                  <a:lnTo>
                    <a:pt x="8634" y="13996"/>
                  </a:lnTo>
                  <a:lnTo>
                    <a:pt x="8766" y="14148"/>
                  </a:lnTo>
                  <a:lnTo>
                    <a:pt x="8891" y="14342"/>
                  </a:lnTo>
                  <a:lnTo>
                    <a:pt x="9009" y="14567"/>
                  </a:lnTo>
                  <a:lnTo>
                    <a:pt x="9104" y="14823"/>
                  </a:lnTo>
                  <a:lnTo>
                    <a:pt x="9199" y="15090"/>
                  </a:lnTo>
                  <a:lnTo>
                    <a:pt x="9280" y="15367"/>
                  </a:lnTo>
                  <a:lnTo>
                    <a:pt x="9354" y="15650"/>
                  </a:lnTo>
                  <a:lnTo>
                    <a:pt x="9427" y="15927"/>
                  </a:lnTo>
                  <a:lnTo>
                    <a:pt x="9478" y="16184"/>
                  </a:lnTo>
                  <a:lnTo>
                    <a:pt x="9545" y="16425"/>
                  </a:lnTo>
                  <a:lnTo>
                    <a:pt x="9596" y="16624"/>
                  </a:lnTo>
                  <a:lnTo>
                    <a:pt x="9640" y="16796"/>
                  </a:lnTo>
                  <a:lnTo>
                    <a:pt x="10638" y="16917"/>
                  </a:lnTo>
                  <a:lnTo>
                    <a:pt x="11652" y="16985"/>
                  </a:lnTo>
                  <a:lnTo>
                    <a:pt x="12694" y="16995"/>
                  </a:lnTo>
                  <a:lnTo>
                    <a:pt x="13759" y="16959"/>
                  </a:lnTo>
                  <a:lnTo>
                    <a:pt x="14860" y="16854"/>
                  </a:lnTo>
                  <a:lnTo>
                    <a:pt x="15122" y="16820"/>
                  </a:lnTo>
                  <a:lnTo>
                    <a:pt x="14929" y="15621"/>
                  </a:lnTo>
                  <a:cubicBezTo>
                    <a:pt x="14773" y="14752"/>
                    <a:pt x="14561" y="13916"/>
                    <a:pt x="14123" y="13212"/>
                  </a:cubicBezTo>
                  <a:cubicBezTo>
                    <a:pt x="13614" y="12422"/>
                    <a:pt x="9977" y="10746"/>
                    <a:pt x="8216" y="9261"/>
                  </a:cubicBezTo>
                  <a:cubicBezTo>
                    <a:pt x="7867" y="8796"/>
                    <a:pt x="6996" y="6363"/>
                    <a:pt x="9670" y="5059"/>
                  </a:cubicBezTo>
                  <a:cubicBezTo>
                    <a:pt x="10824" y="4364"/>
                    <a:pt x="12881" y="4340"/>
                    <a:pt x="14487" y="4557"/>
                  </a:cubicBezTo>
                  <a:cubicBezTo>
                    <a:pt x="15373" y="4731"/>
                    <a:pt x="16954" y="5504"/>
                    <a:pt x="17667" y="6878"/>
                  </a:cubicBezTo>
                  <a:lnTo>
                    <a:pt x="21575" y="6564"/>
                  </a:lnTo>
                  <a:lnTo>
                    <a:pt x="21583" y="6730"/>
                  </a:lnTo>
                  <a:lnTo>
                    <a:pt x="21600" y="6543"/>
                  </a:lnTo>
                  <a:lnTo>
                    <a:pt x="21585" y="6040"/>
                  </a:lnTo>
                  <a:lnTo>
                    <a:pt x="21534" y="5548"/>
                  </a:lnTo>
                  <a:lnTo>
                    <a:pt x="21424" y="5072"/>
                  </a:lnTo>
                  <a:lnTo>
                    <a:pt x="21277" y="4606"/>
                  </a:lnTo>
                  <a:lnTo>
                    <a:pt x="21093" y="4177"/>
                  </a:lnTo>
                  <a:lnTo>
                    <a:pt x="20888" y="3784"/>
                  </a:lnTo>
                  <a:lnTo>
                    <a:pt x="20653" y="3434"/>
                  </a:lnTo>
                  <a:lnTo>
                    <a:pt x="20300" y="3015"/>
                  </a:lnTo>
                  <a:lnTo>
                    <a:pt x="19919" y="2617"/>
                  </a:lnTo>
                  <a:lnTo>
                    <a:pt x="19486" y="2245"/>
                  </a:lnTo>
                  <a:lnTo>
                    <a:pt x="19023" y="1890"/>
                  </a:lnTo>
                  <a:lnTo>
                    <a:pt x="18516" y="1570"/>
                  </a:lnTo>
                  <a:lnTo>
                    <a:pt x="17951" y="1272"/>
                  </a:lnTo>
                  <a:lnTo>
                    <a:pt x="17364" y="1005"/>
                  </a:lnTo>
                  <a:lnTo>
                    <a:pt x="16740" y="769"/>
                  </a:lnTo>
                  <a:lnTo>
                    <a:pt x="16057" y="571"/>
                  </a:lnTo>
                  <a:lnTo>
                    <a:pt x="15352" y="387"/>
                  </a:lnTo>
                  <a:lnTo>
                    <a:pt x="14588" y="246"/>
                  </a:lnTo>
                  <a:lnTo>
                    <a:pt x="13788" y="131"/>
                  </a:lnTo>
                  <a:lnTo>
                    <a:pt x="12951" y="52"/>
                  </a:lnTo>
                  <a:lnTo>
                    <a:pt x="12070" y="5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700"/>
              </a:pPr>
              <a:endParaRPr/>
            </a:p>
          </p:txBody>
        </p:sp>
        <p:sp>
          <p:nvSpPr>
            <p:cNvPr id="27" name="Freeform: Shape 14">
              <a:extLst>
                <a:ext uri="{FF2B5EF4-FFF2-40B4-BE49-F238E27FC236}">
                  <a16:creationId xmlns:a16="http://schemas.microsoft.com/office/drawing/2014/main" id="{C20A521B-9C1C-E95C-EE64-799B4B66A874}"/>
                </a:ext>
              </a:extLst>
            </p:cNvPr>
            <p:cNvSpPr/>
            <p:nvPr/>
          </p:nvSpPr>
          <p:spPr>
            <a:xfrm flipH="1">
              <a:off x="0" y="0"/>
              <a:ext cx="3921998" cy="256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6703"/>
                  </a:lnTo>
                  <a:lnTo>
                    <a:pt x="19717" y="7872"/>
                  </a:lnTo>
                  <a:lnTo>
                    <a:pt x="19717" y="16917"/>
                  </a:lnTo>
                  <a:lnTo>
                    <a:pt x="19744" y="16934"/>
                  </a:lnTo>
                  <a:cubicBezTo>
                    <a:pt x="19798" y="17015"/>
                    <a:pt x="19831" y="17128"/>
                    <a:pt x="19831" y="17253"/>
                  </a:cubicBezTo>
                  <a:cubicBezTo>
                    <a:pt x="19831" y="17377"/>
                    <a:pt x="19798" y="17490"/>
                    <a:pt x="19744" y="17572"/>
                  </a:cubicBezTo>
                  <a:lnTo>
                    <a:pt x="19723" y="17585"/>
                  </a:lnTo>
                  <a:lnTo>
                    <a:pt x="20076" y="21600"/>
                  </a:lnTo>
                  <a:lnTo>
                    <a:pt x="18996" y="21600"/>
                  </a:lnTo>
                  <a:lnTo>
                    <a:pt x="19349" y="17585"/>
                  </a:lnTo>
                  <a:lnTo>
                    <a:pt x="19328" y="17572"/>
                  </a:lnTo>
                  <a:cubicBezTo>
                    <a:pt x="19274" y="17490"/>
                    <a:pt x="19241" y="17377"/>
                    <a:pt x="19241" y="17253"/>
                  </a:cubicBezTo>
                  <a:cubicBezTo>
                    <a:pt x="19241" y="17128"/>
                    <a:pt x="19274" y="17015"/>
                    <a:pt x="19328" y="16934"/>
                  </a:cubicBezTo>
                  <a:lnTo>
                    <a:pt x="19355" y="16917"/>
                  </a:lnTo>
                  <a:lnTo>
                    <a:pt x="19355" y="8097"/>
                  </a:lnTo>
                  <a:lnTo>
                    <a:pt x="19176" y="8208"/>
                  </a:lnTo>
                  <a:lnTo>
                    <a:pt x="17266" y="10485"/>
                  </a:lnTo>
                  <a:lnTo>
                    <a:pt x="17266" y="14241"/>
                  </a:lnTo>
                  <a:cubicBezTo>
                    <a:pt x="15189" y="15746"/>
                    <a:pt x="12716" y="16595"/>
                    <a:pt x="10066" y="16595"/>
                  </a:cubicBezTo>
                  <a:cubicBezTo>
                    <a:pt x="8038" y="16595"/>
                    <a:pt x="6113" y="16098"/>
                    <a:pt x="4387" y="15191"/>
                  </a:cubicBezTo>
                  <a:cubicBezTo>
                    <a:pt x="4399" y="15133"/>
                    <a:pt x="4418" y="15078"/>
                    <a:pt x="4437" y="15023"/>
                  </a:cubicBezTo>
                  <a:cubicBezTo>
                    <a:pt x="4404" y="15005"/>
                    <a:pt x="4369" y="14994"/>
                    <a:pt x="4334" y="14985"/>
                  </a:cubicBezTo>
                  <a:lnTo>
                    <a:pt x="4334" y="10485"/>
                  </a:lnTo>
                  <a:lnTo>
                    <a:pt x="0" y="6703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8" name="Shape">
            <a:extLst>
              <a:ext uri="{FF2B5EF4-FFF2-40B4-BE49-F238E27FC236}">
                <a16:creationId xmlns:a16="http://schemas.microsoft.com/office/drawing/2014/main" id="{51EB5D94-C3B1-83D9-CB39-93C1220FCD53}"/>
              </a:ext>
            </a:extLst>
          </p:cNvPr>
          <p:cNvSpPr/>
          <p:nvPr/>
        </p:nvSpPr>
        <p:spPr>
          <a:xfrm>
            <a:off x="5196430" y="7936159"/>
            <a:ext cx="1223618" cy="1226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656" y="0"/>
                </a:moveTo>
                <a:cubicBezTo>
                  <a:pt x="743" y="0"/>
                  <a:pt x="0" y="744"/>
                  <a:pt x="0" y="1657"/>
                </a:cubicBezTo>
                <a:lnTo>
                  <a:pt x="0" y="19943"/>
                </a:lnTo>
                <a:cubicBezTo>
                  <a:pt x="0" y="20856"/>
                  <a:pt x="743" y="21600"/>
                  <a:pt x="1656" y="21600"/>
                </a:cubicBezTo>
                <a:lnTo>
                  <a:pt x="12001" y="21600"/>
                </a:lnTo>
                <a:cubicBezTo>
                  <a:pt x="12914" y="21600"/>
                  <a:pt x="13657" y="20856"/>
                  <a:pt x="13657" y="19943"/>
                </a:cubicBezTo>
                <a:lnTo>
                  <a:pt x="13657" y="14737"/>
                </a:lnTo>
                <a:lnTo>
                  <a:pt x="18568" y="14040"/>
                </a:lnTo>
                <a:cubicBezTo>
                  <a:pt x="18706" y="14021"/>
                  <a:pt x="18826" y="13932"/>
                  <a:pt x="18887" y="13806"/>
                </a:cubicBezTo>
                <a:cubicBezTo>
                  <a:pt x="18949" y="13680"/>
                  <a:pt x="18943" y="13531"/>
                  <a:pt x="18873" y="13410"/>
                </a:cubicBezTo>
                <a:lnTo>
                  <a:pt x="17322" y="10721"/>
                </a:lnTo>
                <a:cubicBezTo>
                  <a:pt x="17958" y="10132"/>
                  <a:pt x="18127" y="9159"/>
                  <a:pt x="17675" y="8376"/>
                </a:cubicBezTo>
                <a:cubicBezTo>
                  <a:pt x="17421" y="7936"/>
                  <a:pt x="17011" y="7624"/>
                  <a:pt x="16521" y="7493"/>
                </a:cubicBezTo>
                <a:cubicBezTo>
                  <a:pt x="16169" y="7399"/>
                  <a:pt x="15810" y="7406"/>
                  <a:pt x="15471" y="7512"/>
                </a:cubicBezTo>
                <a:lnTo>
                  <a:pt x="13920" y="4823"/>
                </a:lnTo>
                <a:cubicBezTo>
                  <a:pt x="13850" y="4702"/>
                  <a:pt x="13725" y="4623"/>
                  <a:pt x="13586" y="4613"/>
                </a:cubicBezTo>
                <a:cubicBezTo>
                  <a:pt x="13446" y="4603"/>
                  <a:pt x="13309" y="4665"/>
                  <a:pt x="13223" y="4776"/>
                </a:cubicBezTo>
                <a:lnTo>
                  <a:pt x="8394" y="10946"/>
                </a:lnTo>
                <a:lnTo>
                  <a:pt x="6366" y="12116"/>
                </a:lnTo>
                <a:cubicBezTo>
                  <a:pt x="5210" y="12784"/>
                  <a:pt x="4815" y="14268"/>
                  <a:pt x="5483" y="15425"/>
                </a:cubicBezTo>
                <a:cubicBezTo>
                  <a:pt x="5806" y="15986"/>
                  <a:pt x="6328" y="16385"/>
                  <a:pt x="6953" y="16552"/>
                </a:cubicBezTo>
                <a:cubicBezTo>
                  <a:pt x="7161" y="16608"/>
                  <a:pt x="7372" y="16638"/>
                  <a:pt x="7583" y="16638"/>
                </a:cubicBezTo>
                <a:cubicBezTo>
                  <a:pt x="8002" y="16638"/>
                  <a:pt x="8417" y="16529"/>
                  <a:pt x="8790" y="16313"/>
                </a:cubicBezTo>
                <a:lnTo>
                  <a:pt x="9029" y="16170"/>
                </a:lnTo>
                <a:lnTo>
                  <a:pt x="9873" y="17631"/>
                </a:lnTo>
                <a:lnTo>
                  <a:pt x="845" y="17631"/>
                </a:lnTo>
                <a:lnTo>
                  <a:pt x="845" y="3543"/>
                </a:lnTo>
                <a:lnTo>
                  <a:pt x="12813" y="3543"/>
                </a:lnTo>
                <a:lnTo>
                  <a:pt x="12813" y="3672"/>
                </a:lnTo>
                <a:cubicBezTo>
                  <a:pt x="12813" y="3905"/>
                  <a:pt x="13005" y="4093"/>
                  <a:pt x="13237" y="4093"/>
                </a:cubicBezTo>
                <a:cubicBezTo>
                  <a:pt x="13470" y="4093"/>
                  <a:pt x="13657" y="3905"/>
                  <a:pt x="13657" y="3672"/>
                </a:cubicBezTo>
                <a:lnTo>
                  <a:pt x="13657" y="1657"/>
                </a:lnTo>
                <a:cubicBezTo>
                  <a:pt x="13657" y="744"/>
                  <a:pt x="12914" y="0"/>
                  <a:pt x="12001" y="0"/>
                </a:cubicBezTo>
                <a:lnTo>
                  <a:pt x="1656" y="0"/>
                </a:lnTo>
                <a:close/>
                <a:moveTo>
                  <a:pt x="1656" y="845"/>
                </a:moveTo>
                <a:lnTo>
                  <a:pt x="12001" y="845"/>
                </a:lnTo>
                <a:cubicBezTo>
                  <a:pt x="12449" y="845"/>
                  <a:pt x="12813" y="1209"/>
                  <a:pt x="12813" y="1657"/>
                </a:cubicBezTo>
                <a:lnTo>
                  <a:pt x="12813" y="2698"/>
                </a:lnTo>
                <a:lnTo>
                  <a:pt x="845" y="2698"/>
                </a:lnTo>
                <a:cubicBezTo>
                  <a:pt x="845" y="2698"/>
                  <a:pt x="845" y="1657"/>
                  <a:pt x="845" y="1657"/>
                </a:cubicBezTo>
                <a:cubicBezTo>
                  <a:pt x="845" y="1209"/>
                  <a:pt x="1208" y="845"/>
                  <a:pt x="1656" y="845"/>
                </a:cubicBezTo>
                <a:close/>
                <a:moveTo>
                  <a:pt x="5306" y="1223"/>
                </a:moveTo>
                <a:cubicBezTo>
                  <a:pt x="5074" y="1223"/>
                  <a:pt x="4886" y="1410"/>
                  <a:pt x="4886" y="1643"/>
                </a:cubicBezTo>
                <a:cubicBezTo>
                  <a:pt x="4886" y="1876"/>
                  <a:pt x="5074" y="2068"/>
                  <a:pt x="5306" y="2068"/>
                </a:cubicBezTo>
                <a:lnTo>
                  <a:pt x="8341" y="2068"/>
                </a:lnTo>
                <a:cubicBezTo>
                  <a:pt x="8574" y="2068"/>
                  <a:pt x="8766" y="1876"/>
                  <a:pt x="8766" y="1643"/>
                </a:cubicBezTo>
                <a:cubicBezTo>
                  <a:pt x="8766" y="1410"/>
                  <a:pt x="8574" y="1223"/>
                  <a:pt x="8341" y="1223"/>
                </a:cubicBezTo>
                <a:lnTo>
                  <a:pt x="5306" y="1223"/>
                </a:lnTo>
                <a:close/>
                <a:moveTo>
                  <a:pt x="17628" y="4293"/>
                </a:moveTo>
                <a:cubicBezTo>
                  <a:pt x="17403" y="4233"/>
                  <a:pt x="17173" y="4364"/>
                  <a:pt x="17112" y="4589"/>
                </a:cubicBezTo>
                <a:lnTo>
                  <a:pt x="16812" y="5716"/>
                </a:lnTo>
                <a:cubicBezTo>
                  <a:pt x="16751" y="5941"/>
                  <a:pt x="16887" y="6172"/>
                  <a:pt x="17112" y="6232"/>
                </a:cubicBezTo>
                <a:cubicBezTo>
                  <a:pt x="17149" y="6242"/>
                  <a:pt x="17181" y="6246"/>
                  <a:pt x="17217" y="6246"/>
                </a:cubicBezTo>
                <a:cubicBezTo>
                  <a:pt x="17403" y="6246"/>
                  <a:pt x="17577" y="6125"/>
                  <a:pt x="17628" y="5936"/>
                </a:cubicBezTo>
                <a:lnTo>
                  <a:pt x="17928" y="4809"/>
                </a:lnTo>
                <a:cubicBezTo>
                  <a:pt x="17988" y="4584"/>
                  <a:pt x="17853" y="4353"/>
                  <a:pt x="17628" y="4293"/>
                </a:cubicBezTo>
                <a:close/>
                <a:moveTo>
                  <a:pt x="2100" y="4737"/>
                </a:moveTo>
                <a:cubicBezTo>
                  <a:pt x="1867" y="4737"/>
                  <a:pt x="1680" y="4925"/>
                  <a:pt x="1680" y="5158"/>
                </a:cubicBezTo>
                <a:cubicBezTo>
                  <a:pt x="1680" y="5391"/>
                  <a:pt x="1867" y="5583"/>
                  <a:pt x="2100" y="5583"/>
                </a:cubicBezTo>
                <a:lnTo>
                  <a:pt x="7917" y="5583"/>
                </a:lnTo>
                <a:cubicBezTo>
                  <a:pt x="8149" y="5583"/>
                  <a:pt x="8341" y="5391"/>
                  <a:pt x="8341" y="5158"/>
                </a:cubicBezTo>
                <a:cubicBezTo>
                  <a:pt x="8341" y="4925"/>
                  <a:pt x="8149" y="4737"/>
                  <a:pt x="7917" y="4737"/>
                </a:cubicBezTo>
                <a:lnTo>
                  <a:pt x="2100" y="4737"/>
                </a:lnTo>
                <a:close/>
                <a:moveTo>
                  <a:pt x="13500" y="5788"/>
                </a:moveTo>
                <a:lnTo>
                  <a:pt x="17833" y="13290"/>
                </a:lnTo>
                <a:cubicBezTo>
                  <a:pt x="17833" y="13290"/>
                  <a:pt x="16721" y="13448"/>
                  <a:pt x="16721" y="13448"/>
                </a:cubicBezTo>
                <a:lnTo>
                  <a:pt x="12808" y="6672"/>
                </a:lnTo>
                <a:lnTo>
                  <a:pt x="13500" y="5788"/>
                </a:lnTo>
                <a:close/>
                <a:moveTo>
                  <a:pt x="21226" y="5974"/>
                </a:moveTo>
                <a:cubicBezTo>
                  <a:pt x="21122" y="5946"/>
                  <a:pt x="21007" y="5959"/>
                  <a:pt x="20906" y="6017"/>
                </a:cubicBezTo>
                <a:lnTo>
                  <a:pt x="18840" y="7211"/>
                </a:lnTo>
                <a:cubicBezTo>
                  <a:pt x="18638" y="7328"/>
                  <a:pt x="18571" y="7587"/>
                  <a:pt x="18687" y="7789"/>
                </a:cubicBezTo>
                <a:cubicBezTo>
                  <a:pt x="18765" y="7924"/>
                  <a:pt x="18904" y="7999"/>
                  <a:pt x="19050" y="7999"/>
                </a:cubicBezTo>
                <a:cubicBezTo>
                  <a:pt x="19121" y="7999"/>
                  <a:pt x="19193" y="7980"/>
                  <a:pt x="19260" y="7942"/>
                </a:cubicBezTo>
                <a:lnTo>
                  <a:pt x="21331" y="6748"/>
                </a:lnTo>
                <a:cubicBezTo>
                  <a:pt x="21532" y="6631"/>
                  <a:pt x="21600" y="6372"/>
                  <a:pt x="21483" y="6170"/>
                </a:cubicBezTo>
                <a:cubicBezTo>
                  <a:pt x="21425" y="6069"/>
                  <a:pt x="21330" y="6002"/>
                  <a:pt x="21226" y="5974"/>
                </a:cubicBezTo>
                <a:close/>
                <a:moveTo>
                  <a:pt x="2100" y="6724"/>
                </a:moveTo>
                <a:cubicBezTo>
                  <a:pt x="1867" y="6724"/>
                  <a:pt x="1680" y="6911"/>
                  <a:pt x="1680" y="7144"/>
                </a:cubicBezTo>
                <a:cubicBezTo>
                  <a:pt x="1680" y="7377"/>
                  <a:pt x="1867" y="7569"/>
                  <a:pt x="2100" y="7569"/>
                </a:cubicBezTo>
                <a:lnTo>
                  <a:pt x="6175" y="7569"/>
                </a:lnTo>
                <a:cubicBezTo>
                  <a:pt x="6408" y="7569"/>
                  <a:pt x="6595" y="7377"/>
                  <a:pt x="6595" y="7144"/>
                </a:cubicBezTo>
                <a:cubicBezTo>
                  <a:pt x="6595" y="6911"/>
                  <a:pt x="6408" y="6724"/>
                  <a:pt x="6175" y="6724"/>
                </a:cubicBezTo>
                <a:lnTo>
                  <a:pt x="2100" y="6724"/>
                </a:lnTo>
                <a:close/>
                <a:moveTo>
                  <a:pt x="7902" y="6724"/>
                </a:moveTo>
                <a:cubicBezTo>
                  <a:pt x="7791" y="6724"/>
                  <a:pt x="7685" y="6769"/>
                  <a:pt x="7607" y="6848"/>
                </a:cubicBezTo>
                <a:cubicBezTo>
                  <a:pt x="7528" y="6927"/>
                  <a:pt x="7482" y="7033"/>
                  <a:pt x="7482" y="7144"/>
                </a:cubicBezTo>
                <a:cubicBezTo>
                  <a:pt x="7482" y="7255"/>
                  <a:pt x="7528" y="7367"/>
                  <a:pt x="7607" y="7445"/>
                </a:cubicBezTo>
                <a:cubicBezTo>
                  <a:pt x="7685" y="7524"/>
                  <a:pt x="7791" y="7569"/>
                  <a:pt x="7902" y="7569"/>
                </a:cubicBezTo>
                <a:cubicBezTo>
                  <a:pt x="8013" y="7569"/>
                  <a:pt x="8125" y="7524"/>
                  <a:pt x="8203" y="7445"/>
                </a:cubicBezTo>
                <a:cubicBezTo>
                  <a:pt x="8281" y="7367"/>
                  <a:pt x="8327" y="7255"/>
                  <a:pt x="8327" y="7144"/>
                </a:cubicBezTo>
                <a:cubicBezTo>
                  <a:pt x="8327" y="7033"/>
                  <a:pt x="8281" y="6927"/>
                  <a:pt x="8203" y="6848"/>
                </a:cubicBezTo>
                <a:cubicBezTo>
                  <a:pt x="8125" y="6769"/>
                  <a:pt x="8013" y="6724"/>
                  <a:pt x="7902" y="6724"/>
                </a:cubicBezTo>
                <a:close/>
                <a:moveTo>
                  <a:pt x="12250" y="7388"/>
                </a:moveTo>
                <a:lnTo>
                  <a:pt x="15819" y="13577"/>
                </a:lnTo>
                <a:cubicBezTo>
                  <a:pt x="15819" y="13577"/>
                  <a:pt x="10899" y="14279"/>
                  <a:pt x="10899" y="14279"/>
                </a:cubicBezTo>
                <a:lnTo>
                  <a:pt x="9181" y="11304"/>
                </a:lnTo>
                <a:lnTo>
                  <a:pt x="12250" y="7388"/>
                </a:lnTo>
                <a:close/>
                <a:moveTo>
                  <a:pt x="15910" y="8276"/>
                </a:moveTo>
                <a:cubicBezTo>
                  <a:pt x="16040" y="8261"/>
                  <a:pt x="16175" y="8270"/>
                  <a:pt x="16306" y="8305"/>
                </a:cubicBezTo>
                <a:cubicBezTo>
                  <a:pt x="16578" y="8378"/>
                  <a:pt x="16804" y="8552"/>
                  <a:pt x="16945" y="8797"/>
                </a:cubicBezTo>
                <a:cubicBezTo>
                  <a:pt x="17162" y="9172"/>
                  <a:pt x="17120" y="9629"/>
                  <a:pt x="16878" y="9957"/>
                </a:cubicBezTo>
                <a:lnTo>
                  <a:pt x="15910" y="8276"/>
                </a:lnTo>
                <a:close/>
                <a:moveTo>
                  <a:pt x="2100" y="8711"/>
                </a:moveTo>
                <a:cubicBezTo>
                  <a:pt x="1867" y="8711"/>
                  <a:pt x="1680" y="8898"/>
                  <a:pt x="1680" y="9131"/>
                </a:cubicBezTo>
                <a:cubicBezTo>
                  <a:pt x="1680" y="9364"/>
                  <a:pt x="1867" y="9556"/>
                  <a:pt x="2100" y="9556"/>
                </a:cubicBezTo>
                <a:lnTo>
                  <a:pt x="2119" y="9556"/>
                </a:lnTo>
                <a:cubicBezTo>
                  <a:pt x="2352" y="9556"/>
                  <a:pt x="2543" y="9364"/>
                  <a:pt x="2543" y="9131"/>
                </a:cubicBezTo>
                <a:cubicBezTo>
                  <a:pt x="2543" y="8898"/>
                  <a:pt x="2352" y="8711"/>
                  <a:pt x="2119" y="8711"/>
                </a:cubicBezTo>
                <a:lnTo>
                  <a:pt x="2100" y="8711"/>
                </a:lnTo>
                <a:close/>
                <a:moveTo>
                  <a:pt x="3779" y="8711"/>
                </a:moveTo>
                <a:cubicBezTo>
                  <a:pt x="3547" y="8711"/>
                  <a:pt x="3359" y="8898"/>
                  <a:pt x="3359" y="9131"/>
                </a:cubicBezTo>
                <a:cubicBezTo>
                  <a:pt x="3359" y="9364"/>
                  <a:pt x="3547" y="9556"/>
                  <a:pt x="3779" y="9556"/>
                </a:cubicBezTo>
                <a:lnTo>
                  <a:pt x="6977" y="9556"/>
                </a:lnTo>
                <a:cubicBezTo>
                  <a:pt x="7209" y="9556"/>
                  <a:pt x="7397" y="9364"/>
                  <a:pt x="7397" y="9131"/>
                </a:cubicBezTo>
                <a:cubicBezTo>
                  <a:pt x="7397" y="8898"/>
                  <a:pt x="7209" y="8711"/>
                  <a:pt x="6977" y="8711"/>
                </a:cubicBezTo>
                <a:lnTo>
                  <a:pt x="3779" y="8711"/>
                </a:lnTo>
                <a:close/>
                <a:moveTo>
                  <a:pt x="19770" y="9489"/>
                </a:moveTo>
                <a:cubicBezTo>
                  <a:pt x="19545" y="9429"/>
                  <a:pt x="19315" y="9560"/>
                  <a:pt x="19255" y="9785"/>
                </a:cubicBezTo>
                <a:cubicBezTo>
                  <a:pt x="19195" y="10010"/>
                  <a:pt x="19326" y="10246"/>
                  <a:pt x="19551" y="10306"/>
                </a:cubicBezTo>
                <a:lnTo>
                  <a:pt x="20715" y="10616"/>
                </a:lnTo>
                <a:cubicBezTo>
                  <a:pt x="20752" y="10626"/>
                  <a:pt x="20789" y="10630"/>
                  <a:pt x="20825" y="10630"/>
                </a:cubicBezTo>
                <a:cubicBezTo>
                  <a:pt x="21011" y="10630"/>
                  <a:pt x="21180" y="10504"/>
                  <a:pt x="21230" y="10315"/>
                </a:cubicBezTo>
                <a:cubicBezTo>
                  <a:pt x="21291" y="10090"/>
                  <a:pt x="21159" y="9860"/>
                  <a:pt x="20935" y="9800"/>
                </a:cubicBezTo>
                <a:lnTo>
                  <a:pt x="19770" y="9489"/>
                </a:lnTo>
                <a:close/>
                <a:moveTo>
                  <a:pt x="8523" y="11843"/>
                </a:moveTo>
                <a:lnTo>
                  <a:pt x="10097" y="14580"/>
                </a:lnTo>
                <a:cubicBezTo>
                  <a:pt x="10097" y="14580"/>
                  <a:pt x="8370" y="15583"/>
                  <a:pt x="8370" y="15583"/>
                </a:cubicBezTo>
                <a:cubicBezTo>
                  <a:pt x="8005" y="15793"/>
                  <a:pt x="7579" y="15849"/>
                  <a:pt x="7172" y="15740"/>
                </a:cubicBezTo>
                <a:cubicBezTo>
                  <a:pt x="6765" y="15631"/>
                  <a:pt x="6424" y="15366"/>
                  <a:pt x="6213" y="15000"/>
                </a:cubicBezTo>
                <a:cubicBezTo>
                  <a:pt x="5778" y="14246"/>
                  <a:pt x="6037" y="13282"/>
                  <a:pt x="6791" y="12846"/>
                </a:cubicBezTo>
                <a:lnTo>
                  <a:pt x="8523" y="11843"/>
                </a:lnTo>
                <a:close/>
                <a:moveTo>
                  <a:pt x="12813" y="14857"/>
                </a:moveTo>
                <a:cubicBezTo>
                  <a:pt x="12813" y="14857"/>
                  <a:pt x="12813" y="17631"/>
                  <a:pt x="12813" y="17631"/>
                </a:cubicBezTo>
                <a:lnTo>
                  <a:pt x="12173" y="17631"/>
                </a:lnTo>
                <a:lnTo>
                  <a:pt x="12302" y="17555"/>
                </a:lnTo>
                <a:cubicBezTo>
                  <a:pt x="12504" y="17439"/>
                  <a:pt x="12576" y="17184"/>
                  <a:pt x="12460" y="16982"/>
                </a:cubicBezTo>
                <a:lnTo>
                  <a:pt x="11353" y="15067"/>
                </a:lnTo>
                <a:lnTo>
                  <a:pt x="12813" y="14857"/>
                </a:lnTo>
                <a:close/>
                <a:moveTo>
                  <a:pt x="10522" y="15311"/>
                </a:moveTo>
                <a:lnTo>
                  <a:pt x="11515" y="17035"/>
                </a:lnTo>
                <a:lnTo>
                  <a:pt x="10756" y="17474"/>
                </a:lnTo>
                <a:cubicBezTo>
                  <a:pt x="10756" y="17474"/>
                  <a:pt x="9759" y="15750"/>
                  <a:pt x="9759" y="15750"/>
                </a:cubicBezTo>
                <a:lnTo>
                  <a:pt x="10522" y="15311"/>
                </a:lnTo>
                <a:close/>
                <a:moveTo>
                  <a:pt x="845" y="18472"/>
                </a:moveTo>
                <a:lnTo>
                  <a:pt x="12813" y="18472"/>
                </a:lnTo>
                <a:cubicBezTo>
                  <a:pt x="12813" y="18472"/>
                  <a:pt x="12813" y="19943"/>
                  <a:pt x="12813" y="19943"/>
                </a:cubicBezTo>
                <a:cubicBezTo>
                  <a:pt x="12813" y="20391"/>
                  <a:pt x="12449" y="20755"/>
                  <a:pt x="12001" y="20755"/>
                </a:cubicBezTo>
                <a:lnTo>
                  <a:pt x="1656" y="20755"/>
                </a:lnTo>
                <a:cubicBezTo>
                  <a:pt x="1208" y="20755"/>
                  <a:pt x="845" y="20391"/>
                  <a:pt x="845" y="19943"/>
                </a:cubicBezTo>
                <a:lnTo>
                  <a:pt x="845" y="18472"/>
                </a:lnTo>
                <a:close/>
                <a:moveTo>
                  <a:pt x="6681" y="19102"/>
                </a:moveTo>
                <a:cubicBezTo>
                  <a:pt x="6570" y="19102"/>
                  <a:pt x="6463" y="19148"/>
                  <a:pt x="6385" y="19227"/>
                </a:cubicBezTo>
                <a:cubicBezTo>
                  <a:pt x="6307" y="19305"/>
                  <a:pt x="6261" y="19412"/>
                  <a:pt x="6261" y="19523"/>
                </a:cubicBezTo>
                <a:cubicBezTo>
                  <a:pt x="6261" y="19634"/>
                  <a:pt x="6307" y="19745"/>
                  <a:pt x="6385" y="19823"/>
                </a:cubicBezTo>
                <a:cubicBezTo>
                  <a:pt x="6463" y="19902"/>
                  <a:pt x="6570" y="19948"/>
                  <a:pt x="6681" y="19948"/>
                </a:cubicBezTo>
                <a:cubicBezTo>
                  <a:pt x="6792" y="19948"/>
                  <a:pt x="6903" y="19902"/>
                  <a:pt x="6981" y="19823"/>
                </a:cubicBezTo>
                <a:cubicBezTo>
                  <a:pt x="7060" y="19745"/>
                  <a:pt x="7105" y="19634"/>
                  <a:pt x="7105" y="19523"/>
                </a:cubicBezTo>
                <a:cubicBezTo>
                  <a:pt x="7105" y="19411"/>
                  <a:pt x="7060" y="19305"/>
                  <a:pt x="6981" y="19227"/>
                </a:cubicBezTo>
                <a:cubicBezTo>
                  <a:pt x="6903" y="19148"/>
                  <a:pt x="6792" y="19102"/>
                  <a:pt x="6681" y="1910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CF4297-943B-3BBD-0564-408B63E65DD3}"/>
              </a:ext>
            </a:extLst>
          </p:cNvPr>
          <p:cNvSpPr/>
          <p:nvPr/>
        </p:nvSpPr>
        <p:spPr>
          <a:xfrm>
            <a:off x="1848360" y="3268439"/>
            <a:ext cx="329128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swald Bold"/>
              </a:rPr>
              <a:t>Basics Java Concepts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97A50E9E-48A2-AE2C-2769-6AF244B992BD}"/>
              </a:ext>
            </a:extLst>
          </p:cNvPr>
          <p:cNvSpPr txBox="1"/>
          <p:nvPr/>
        </p:nvSpPr>
        <p:spPr>
          <a:xfrm>
            <a:off x="2057400" y="3929731"/>
            <a:ext cx="3273167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 sz="1400" b="1">
                <a:solidFill>
                  <a:srgbClr val="8EB4E3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2000" dirty="0">
                <a:solidFill>
                  <a:schemeClr val="bg2">
                    <a:lumMod val="10000"/>
                  </a:schemeClr>
                </a:solidFill>
                <a:latin typeface="DM Sans" pitchFamily="2" charset="0"/>
              </a:rPr>
              <a:t>Encapsulation</a:t>
            </a:r>
          </a:p>
          <a:p>
            <a:pPr marL="342900" indent="-342900">
              <a:buSzPct val="100000"/>
              <a:buAutoNum type="arabicPeriod"/>
              <a:defRPr sz="1400" b="1">
                <a:solidFill>
                  <a:srgbClr val="8EB4E3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2000" dirty="0">
                <a:solidFill>
                  <a:schemeClr val="bg2">
                    <a:lumMod val="10000"/>
                  </a:schemeClr>
                </a:solidFill>
                <a:latin typeface="DM Sans" pitchFamily="2" charset="0"/>
              </a:rPr>
              <a:t>Inheritance</a:t>
            </a:r>
          </a:p>
          <a:p>
            <a:pPr marL="342900" indent="-342900">
              <a:buSzPct val="100000"/>
              <a:buAutoNum type="arabicPeriod"/>
              <a:defRPr sz="1400" b="1">
                <a:solidFill>
                  <a:srgbClr val="8EB4E3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2000" dirty="0">
                <a:solidFill>
                  <a:schemeClr val="bg2">
                    <a:lumMod val="10000"/>
                  </a:schemeClr>
                </a:solidFill>
                <a:latin typeface="DM Sans" pitchFamily="2" charset="0"/>
              </a:rPr>
              <a:t>Polymorphism</a:t>
            </a:r>
          </a:p>
          <a:p>
            <a:pPr marL="342900" indent="-342900">
              <a:buSzPct val="100000"/>
              <a:buAutoNum type="arabicPeriod"/>
              <a:defRPr sz="1400" b="1">
                <a:solidFill>
                  <a:srgbClr val="8EB4E3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2000" dirty="0">
                <a:solidFill>
                  <a:schemeClr val="bg2">
                    <a:lumMod val="10000"/>
                  </a:schemeClr>
                </a:solidFill>
                <a:latin typeface="DM Sans" pitchFamily="2" charset="0"/>
              </a:rPr>
              <a:t>Interfaces</a:t>
            </a: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4B8D13E6-3A51-70BF-1FE0-95963D687053}"/>
              </a:ext>
            </a:extLst>
          </p:cNvPr>
          <p:cNvSpPr/>
          <p:nvPr/>
        </p:nvSpPr>
        <p:spPr>
          <a:xfrm>
            <a:off x="8557265" y="6066073"/>
            <a:ext cx="1173468" cy="1062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" y="0"/>
                </a:moveTo>
                <a:cubicBezTo>
                  <a:pt x="196" y="0"/>
                  <a:pt x="0" y="238"/>
                  <a:pt x="0" y="534"/>
                </a:cubicBezTo>
                <a:lnTo>
                  <a:pt x="0" y="21066"/>
                </a:lnTo>
                <a:cubicBezTo>
                  <a:pt x="0" y="21362"/>
                  <a:pt x="196" y="21600"/>
                  <a:pt x="439" y="21600"/>
                </a:cubicBezTo>
                <a:lnTo>
                  <a:pt x="21161" y="21600"/>
                </a:lnTo>
                <a:cubicBezTo>
                  <a:pt x="21404" y="21600"/>
                  <a:pt x="21600" y="21362"/>
                  <a:pt x="21600" y="21066"/>
                </a:cubicBezTo>
                <a:lnTo>
                  <a:pt x="21600" y="534"/>
                </a:lnTo>
                <a:cubicBezTo>
                  <a:pt x="21600" y="238"/>
                  <a:pt x="21404" y="0"/>
                  <a:pt x="21161" y="0"/>
                </a:cubicBezTo>
                <a:lnTo>
                  <a:pt x="439" y="0"/>
                </a:lnTo>
                <a:close/>
                <a:moveTo>
                  <a:pt x="883" y="1073"/>
                </a:moveTo>
                <a:cubicBezTo>
                  <a:pt x="883" y="1073"/>
                  <a:pt x="20722" y="1073"/>
                  <a:pt x="20722" y="1073"/>
                </a:cubicBezTo>
                <a:lnTo>
                  <a:pt x="20722" y="4299"/>
                </a:lnTo>
                <a:lnTo>
                  <a:pt x="883" y="4299"/>
                </a:lnTo>
                <a:lnTo>
                  <a:pt x="883" y="1073"/>
                </a:lnTo>
                <a:close/>
                <a:moveTo>
                  <a:pt x="3313" y="2135"/>
                </a:moveTo>
                <a:cubicBezTo>
                  <a:pt x="3070" y="2135"/>
                  <a:pt x="2874" y="2372"/>
                  <a:pt x="2874" y="2668"/>
                </a:cubicBezTo>
                <a:cubicBezTo>
                  <a:pt x="2874" y="2964"/>
                  <a:pt x="3070" y="3208"/>
                  <a:pt x="3313" y="3208"/>
                </a:cubicBezTo>
                <a:lnTo>
                  <a:pt x="3533" y="3208"/>
                </a:lnTo>
                <a:cubicBezTo>
                  <a:pt x="3776" y="3208"/>
                  <a:pt x="3972" y="2964"/>
                  <a:pt x="3972" y="2668"/>
                </a:cubicBezTo>
                <a:cubicBezTo>
                  <a:pt x="3972" y="2372"/>
                  <a:pt x="3776" y="2135"/>
                  <a:pt x="3533" y="2135"/>
                </a:cubicBezTo>
                <a:lnTo>
                  <a:pt x="3313" y="2135"/>
                </a:lnTo>
                <a:close/>
                <a:moveTo>
                  <a:pt x="5229" y="2135"/>
                </a:moveTo>
                <a:cubicBezTo>
                  <a:pt x="4986" y="2135"/>
                  <a:pt x="4790" y="2372"/>
                  <a:pt x="4790" y="2668"/>
                </a:cubicBezTo>
                <a:cubicBezTo>
                  <a:pt x="4790" y="2964"/>
                  <a:pt x="4986" y="3208"/>
                  <a:pt x="5229" y="3208"/>
                </a:cubicBezTo>
                <a:lnTo>
                  <a:pt x="5449" y="3208"/>
                </a:lnTo>
                <a:cubicBezTo>
                  <a:pt x="5692" y="3208"/>
                  <a:pt x="5888" y="2964"/>
                  <a:pt x="5888" y="2668"/>
                </a:cubicBezTo>
                <a:cubicBezTo>
                  <a:pt x="5888" y="2372"/>
                  <a:pt x="5692" y="2135"/>
                  <a:pt x="5449" y="2135"/>
                </a:cubicBezTo>
                <a:lnTo>
                  <a:pt x="5229" y="2135"/>
                </a:lnTo>
                <a:close/>
                <a:moveTo>
                  <a:pt x="6985" y="2135"/>
                </a:moveTo>
                <a:cubicBezTo>
                  <a:pt x="6742" y="2135"/>
                  <a:pt x="6546" y="2372"/>
                  <a:pt x="6546" y="2668"/>
                </a:cubicBezTo>
                <a:cubicBezTo>
                  <a:pt x="6546" y="2964"/>
                  <a:pt x="6742" y="3208"/>
                  <a:pt x="6985" y="3208"/>
                </a:cubicBezTo>
                <a:lnTo>
                  <a:pt x="7205" y="3208"/>
                </a:lnTo>
                <a:cubicBezTo>
                  <a:pt x="7449" y="3208"/>
                  <a:pt x="7644" y="2964"/>
                  <a:pt x="7644" y="2668"/>
                </a:cubicBezTo>
                <a:cubicBezTo>
                  <a:pt x="7644" y="2372"/>
                  <a:pt x="7449" y="2135"/>
                  <a:pt x="7205" y="2135"/>
                </a:cubicBezTo>
                <a:lnTo>
                  <a:pt x="6985" y="2135"/>
                </a:lnTo>
                <a:close/>
                <a:moveTo>
                  <a:pt x="883" y="5373"/>
                </a:moveTo>
                <a:lnTo>
                  <a:pt x="20722" y="5373"/>
                </a:lnTo>
                <a:lnTo>
                  <a:pt x="20722" y="20533"/>
                </a:lnTo>
                <a:cubicBezTo>
                  <a:pt x="20722" y="20533"/>
                  <a:pt x="883" y="20533"/>
                  <a:pt x="883" y="20533"/>
                </a:cubicBezTo>
                <a:lnTo>
                  <a:pt x="883" y="5373"/>
                </a:lnTo>
                <a:close/>
                <a:moveTo>
                  <a:pt x="3313" y="8150"/>
                </a:moveTo>
                <a:cubicBezTo>
                  <a:pt x="3070" y="8150"/>
                  <a:pt x="2874" y="8388"/>
                  <a:pt x="2874" y="8684"/>
                </a:cubicBezTo>
                <a:lnTo>
                  <a:pt x="2874" y="13025"/>
                </a:lnTo>
                <a:cubicBezTo>
                  <a:pt x="2874" y="13321"/>
                  <a:pt x="3070" y="13559"/>
                  <a:pt x="3313" y="13559"/>
                </a:cubicBezTo>
                <a:lnTo>
                  <a:pt x="6841" y="13559"/>
                </a:lnTo>
                <a:cubicBezTo>
                  <a:pt x="7084" y="13559"/>
                  <a:pt x="7280" y="13321"/>
                  <a:pt x="7280" y="13025"/>
                </a:cubicBezTo>
                <a:lnTo>
                  <a:pt x="7280" y="8684"/>
                </a:lnTo>
                <a:cubicBezTo>
                  <a:pt x="7280" y="8388"/>
                  <a:pt x="7084" y="8150"/>
                  <a:pt x="6841" y="8150"/>
                </a:cubicBezTo>
                <a:lnTo>
                  <a:pt x="3313" y="8150"/>
                </a:lnTo>
                <a:close/>
                <a:moveTo>
                  <a:pt x="9061" y="8150"/>
                </a:moveTo>
                <a:cubicBezTo>
                  <a:pt x="8817" y="8150"/>
                  <a:pt x="8622" y="8388"/>
                  <a:pt x="8622" y="8684"/>
                </a:cubicBezTo>
                <a:lnTo>
                  <a:pt x="8622" y="13025"/>
                </a:lnTo>
                <a:cubicBezTo>
                  <a:pt x="8622" y="13321"/>
                  <a:pt x="8817" y="13559"/>
                  <a:pt x="9061" y="13559"/>
                </a:cubicBezTo>
                <a:lnTo>
                  <a:pt x="12589" y="13559"/>
                </a:lnTo>
                <a:cubicBezTo>
                  <a:pt x="12832" y="13559"/>
                  <a:pt x="13028" y="13321"/>
                  <a:pt x="13028" y="13025"/>
                </a:cubicBezTo>
                <a:lnTo>
                  <a:pt x="13028" y="8684"/>
                </a:lnTo>
                <a:cubicBezTo>
                  <a:pt x="13028" y="8388"/>
                  <a:pt x="12832" y="8150"/>
                  <a:pt x="12589" y="8150"/>
                </a:cubicBezTo>
                <a:lnTo>
                  <a:pt x="9061" y="8150"/>
                </a:lnTo>
                <a:close/>
                <a:moveTo>
                  <a:pt x="14649" y="8150"/>
                </a:moveTo>
                <a:cubicBezTo>
                  <a:pt x="14406" y="8150"/>
                  <a:pt x="14210" y="8388"/>
                  <a:pt x="14210" y="8684"/>
                </a:cubicBezTo>
                <a:lnTo>
                  <a:pt x="14210" y="13025"/>
                </a:lnTo>
                <a:cubicBezTo>
                  <a:pt x="14210" y="13321"/>
                  <a:pt x="14406" y="13559"/>
                  <a:pt x="14649" y="13559"/>
                </a:cubicBezTo>
                <a:lnTo>
                  <a:pt x="18177" y="13559"/>
                </a:lnTo>
                <a:cubicBezTo>
                  <a:pt x="18420" y="13559"/>
                  <a:pt x="18616" y="13321"/>
                  <a:pt x="18616" y="13025"/>
                </a:cubicBezTo>
                <a:lnTo>
                  <a:pt x="18616" y="8684"/>
                </a:lnTo>
                <a:cubicBezTo>
                  <a:pt x="18616" y="8388"/>
                  <a:pt x="18420" y="8150"/>
                  <a:pt x="18177" y="8150"/>
                </a:cubicBezTo>
                <a:lnTo>
                  <a:pt x="14649" y="8150"/>
                </a:lnTo>
                <a:close/>
                <a:moveTo>
                  <a:pt x="3757" y="9223"/>
                </a:moveTo>
                <a:lnTo>
                  <a:pt x="6402" y="9223"/>
                </a:lnTo>
                <a:cubicBezTo>
                  <a:pt x="6402" y="9223"/>
                  <a:pt x="6402" y="12492"/>
                  <a:pt x="6402" y="12492"/>
                </a:cubicBezTo>
                <a:lnTo>
                  <a:pt x="3757" y="12492"/>
                </a:lnTo>
                <a:lnTo>
                  <a:pt x="3757" y="9223"/>
                </a:lnTo>
                <a:close/>
                <a:moveTo>
                  <a:pt x="9505" y="9223"/>
                </a:moveTo>
                <a:lnTo>
                  <a:pt x="12145" y="9223"/>
                </a:lnTo>
                <a:lnTo>
                  <a:pt x="12145" y="12492"/>
                </a:lnTo>
                <a:lnTo>
                  <a:pt x="9505" y="12492"/>
                </a:lnTo>
                <a:cubicBezTo>
                  <a:pt x="9505" y="12492"/>
                  <a:pt x="9505" y="9223"/>
                  <a:pt x="9505" y="9223"/>
                </a:cubicBezTo>
                <a:close/>
                <a:moveTo>
                  <a:pt x="15094" y="9223"/>
                </a:moveTo>
                <a:lnTo>
                  <a:pt x="17738" y="9223"/>
                </a:lnTo>
                <a:lnTo>
                  <a:pt x="17738" y="12492"/>
                </a:lnTo>
                <a:lnTo>
                  <a:pt x="15094" y="12492"/>
                </a:lnTo>
                <a:cubicBezTo>
                  <a:pt x="15094" y="12492"/>
                  <a:pt x="15094" y="9223"/>
                  <a:pt x="15094" y="9223"/>
                </a:cubicBezTo>
                <a:close/>
                <a:moveTo>
                  <a:pt x="3313" y="14942"/>
                </a:moveTo>
                <a:cubicBezTo>
                  <a:pt x="3070" y="14942"/>
                  <a:pt x="2874" y="15179"/>
                  <a:pt x="2874" y="15475"/>
                </a:cubicBezTo>
                <a:cubicBezTo>
                  <a:pt x="2874" y="15771"/>
                  <a:pt x="3070" y="16015"/>
                  <a:pt x="3313" y="16015"/>
                </a:cubicBezTo>
                <a:lnTo>
                  <a:pt x="6841" y="16015"/>
                </a:lnTo>
                <a:cubicBezTo>
                  <a:pt x="7084" y="16015"/>
                  <a:pt x="7280" y="15771"/>
                  <a:pt x="7280" y="15475"/>
                </a:cubicBezTo>
                <a:cubicBezTo>
                  <a:pt x="7280" y="15180"/>
                  <a:pt x="7084" y="14942"/>
                  <a:pt x="6841" y="14942"/>
                </a:cubicBezTo>
                <a:lnTo>
                  <a:pt x="3313" y="14942"/>
                </a:lnTo>
                <a:close/>
                <a:moveTo>
                  <a:pt x="9061" y="14942"/>
                </a:moveTo>
                <a:cubicBezTo>
                  <a:pt x="8818" y="14942"/>
                  <a:pt x="8622" y="15179"/>
                  <a:pt x="8622" y="15475"/>
                </a:cubicBezTo>
                <a:cubicBezTo>
                  <a:pt x="8622" y="15771"/>
                  <a:pt x="8818" y="16015"/>
                  <a:pt x="9061" y="16015"/>
                </a:cubicBezTo>
                <a:lnTo>
                  <a:pt x="12589" y="16015"/>
                </a:lnTo>
                <a:cubicBezTo>
                  <a:pt x="12832" y="16015"/>
                  <a:pt x="13028" y="15771"/>
                  <a:pt x="13028" y="15475"/>
                </a:cubicBezTo>
                <a:cubicBezTo>
                  <a:pt x="13028" y="15180"/>
                  <a:pt x="12832" y="14942"/>
                  <a:pt x="12589" y="14942"/>
                </a:cubicBezTo>
                <a:lnTo>
                  <a:pt x="9061" y="14942"/>
                </a:lnTo>
                <a:close/>
                <a:moveTo>
                  <a:pt x="14649" y="14942"/>
                </a:moveTo>
                <a:cubicBezTo>
                  <a:pt x="14406" y="14942"/>
                  <a:pt x="14210" y="15179"/>
                  <a:pt x="14210" y="15475"/>
                </a:cubicBezTo>
                <a:cubicBezTo>
                  <a:pt x="14210" y="15771"/>
                  <a:pt x="14406" y="16015"/>
                  <a:pt x="14649" y="16015"/>
                </a:cubicBezTo>
                <a:lnTo>
                  <a:pt x="18177" y="16015"/>
                </a:lnTo>
                <a:cubicBezTo>
                  <a:pt x="18421" y="16015"/>
                  <a:pt x="18616" y="15771"/>
                  <a:pt x="18616" y="15475"/>
                </a:cubicBezTo>
                <a:cubicBezTo>
                  <a:pt x="18616" y="15180"/>
                  <a:pt x="18421" y="14942"/>
                  <a:pt x="18177" y="14942"/>
                </a:cubicBezTo>
                <a:lnTo>
                  <a:pt x="14649" y="14942"/>
                </a:lnTo>
                <a:close/>
                <a:moveTo>
                  <a:pt x="3313" y="16882"/>
                </a:moveTo>
                <a:cubicBezTo>
                  <a:pt x="3070" y="16882"/>
                  <a:pt x="2874" y="17120"/>
                  <a:pt x="2874" y="17416"/>
                </a:cubicBezTo>
                <a:cubicBezTo>
                  <a:pt x="2874" y="17712"/>
                  <a:pt x="3070" y="17956"/>
                  <a:pt x="3313" y="17956"/>
                </a:cubicBezTo>
                <a:lnTo>
                  <a:pt x="6841" y="17956"/>
                </a:lnTo>
                <a:cubicBezTo>
                  <a:pt x="7084" y="17956"/>
                  <a:pt x="7280" y="17712"/>
                  <a:pt x="7280" y="17416"/>
                </a:cubicBezTo>
                <a:cubicBezTo>
                  <a:pt x="7280" y="17120"/>
                  <a:pt x="7084" y="16882"/>
                  <a:pt x="6841" y="16882"/>
                </a:cubicBezTo>
                <a:lnTo>
                  <a:pt x="3313" y="16882"/>
                </a:lnTo>
                <a:close/>
                <a:moveTo>
                  <a:pt x="9061" y="16882"/>
                </a:moveTo>
                <a:cubicBezTo>
                  <a:pt x="8818" y="16882"/>
                  <a:pt x="8622" y="17120"/>
                  <a:pt x="8622" y="17416"/>
                </a:cubicBezTo>
                <a:cubicBezTo>
                  <a:pt x="8622" y="17712"/>
                  <a:pt x="8818" y="17956"/>
                  <a:pt x="9061" y="17956"/>
                </a:cubicBezTo>
                <a:lnTo>
                  <a:pt x="12589" y="17956"/>
                </a:lnTo>
                <a:cubicBezTo>
                  <a:pt x="12832" y="17956"/>
                  <a:pt x="13028" y="17712"/>
                  <a:pt x="13028" y="17416"/>
                </a:cubicBezTo>
                <a:cubicBezTo>
                  <a:pt x="13028" y="17120"/>
                  <a:pt x="12832" y="16882"/>
                  <a:pt x="12589" y="16882"/>
                </a:cubicBezTo>
                <a:lnTo>
                  <a:pt x="9061" y="16882"/>
                </a:lnTo>
                <a:close/>
                <a:moveTo>
                  <a:pt x="14649" y="16882"/>
                </a:moveTo>
                <a:cubicBezTo>
                  <a:pt x="14406" y="16882"/>
                  <a:pt x="14210" y="17120"/>
                  <a:pt x="14210" y="17416"/>
                </a:cubicBezTo>
                <a:cubicBezTo>
                  <a:pt x="14210" y="17712"/>
                  <a:pt x="14406" y="17956"/>
                  <a:pt x="14649" y="17956"/>
                </a:cubicBezTo>
                <a:lnTo>
                  <a:pt x="18177" y="17956"/>
                </a:lnTo>
                <a:cubicBezTo>
                  <a:pt x="18421" y="17956"/>
                  <a:pt x="18616" y="17712"/>
                  <a:pt x="18616" y="17416"/>
                </a:cubicBezTo>
                <a:cubicBezTo>
                  <a:pt x="18616" y="17120"/>
                  <a:pt x="18421" y="16882"/>
                  <a:pt x="18177" y="16882"/>
                </a:cubicBezTo>
                <a:lnTo>
                  <a:pt x="14649" y="1688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05F854-B333-589D-BB15-AF09E5E5334D}"/>
              </a:ext>
            </a:extLst>
          </p:cNvPr>
          <p:cNvSpPr/>
          <p:nvPr/>
        </p:nvSpPr>
        <p:spPr>
          <a:xfrm>
            <a:off x="7456038" y="3268883"/>
            <a:ext cx="29995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swald Bold"/>
              </a:rPr>
              <a:t>Exception Handling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21280E23-13D8-3782-6124-C89E3D8B1206}"/>
              </a:ext>
            </a:extLst>
          </p:cNvPr>
          <p:cNvSpPr/>
          <p:nvPr/>
        </p:nvSpPr>
        <p:spPr>
          <a:xfrm>
            <a:off x="12236979" y="7936159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46F802B-A9BB-95D3-D71E-B0C3CAA623B9}"/>
              </a:ext>
            </a:extLst>
          </p:cNvPr>
          <p:cNvSpPr/>
          <p:nvPr/>
        </p:nvSpPr>
        <p:spPr>
          <a:xfrm>
            <a:off x="14496900" y="3269318"/>
            <a:ext cx="109036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swald Bold"/>
              </a:rPr>
              <a:t>String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84F543-B859-B920-8849-4AC93861B152}"/>
              </a:ext>
            </a:extLst>
          </p:cNvPr>
          <p:cNvSpPr txBox="1"/>
          <p:nvPr/>
        </p:nvSpPr>
        <p:spPr>
          <a:xfrm>
            <a:off x="13617880" y="3929731"/>
            <a:ext cx="3997290" cy="74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SzPct val="100000"/>
              <a:buAutoNum type="arabicPeriod"/>
              <a:defRPr sz="1600" b="1">
                <a:solidFill>
                  <a:srgbClr val="FDEADA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String</a:t>
            </a:r>
          </a:p>
          <a:p>
            <a:pPr marL="342900" indent="-342900">
              <a:lnSpc>
                <a:spcPct val="110000"/>
              </a:lnSpc>
              <a:buSzPct val="100000"/>
              <a:buAutoNum type="arabicPeriod"/>
              <a:defRPr sz="1600" b="1">
                <a:solidFill>
                  <a:srgbClr val="FDEADA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StringBuffer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8" grpId="0"/>
      <p:bldP spid="20" grpId="0" animBg="1"/>
      <p:bldP spid="29" grpId="0"/>
      <p:bldP spid="30" grpId="0" animBg="1"/>
      <p:bldP spid="32" grpId="0"/>
      <p:bldP spid="34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REQUIRED SOFTWARE</a:t>
            </a: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C3986FC1-33F5-8A81-D1D9-DA664214B094}"/>
              </a:ext>
            </a:extLst>
          </p:cNvPr>
          <p:cNvSpPr/>
          <p:nvPr/>
        </p:nvSpPr>
        <p:spPr>
          <a:xfrm>
            <a:off x="2844790" y="4120376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B63AE7D2-A0F9-29FA-EB56-B0CED00FF474}"/>
              </a:ext>
            </a:extLst>
          </p:cNvPr>
          <p:cNvGrpSpPr/>
          <p:nvPr/>
        </p:nvGrpSpPr>
        <p:grpSpPr>
          <a:xfrm>
            <a:off x="3608021" y="7440303"/>
            <a:ext cx="501082" cy="501082"/>
            <a:chOff x="0" y="0"/>
            <a:chExt cx="812800" cy="812800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4F6B5128-D146-286D-62B3-9CAA281DA9A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977EB95B-277C-D297-D033-C35D78FE8593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F3577E8A-27C2-BDD5-62FC-679AB32E88CD}"/>
              </a:ext>
            </a:extLst>
          </p:cNvPr>
          <p:cNvSpPr txBox="1"/>
          <p:nvPr/>
        </p:nvSpPr>
        <p:spPr>
          <a:xfrm>
            <a:off x="2125035" y="8141274"/>
            <a:ext cx="3467055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>
                <a:solidFill>
                  <a:srgbClr val="231F20"/>
                </a:solidFill>
                <a:latin typeface="DM Sans Bold"/>
              </a:rPr>
              <a:t>JDK 8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10DA6CBD-4F9D-0448-A0AB-476A86FBC9F6}"/>
              </a:ext>
            </a:extLst>
          </p:cNvPr>
          <p:cNvSpPr txBox="1"/>
          <p:nvPr/>
        </p:nvSpPr>
        <p:spPr>
          <a:xfrm>
            <a:off x="2866561" y="4582643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A88F505F-2663-2E14-BEDC-6EBB7DA38DDF}"/>
              </a:ext>
            </a:extLst>
          </p:cNvPr>
          <p:cNvSpPr/>
          <p:nvPr/>
        </p:nvSpPr>
        <p:spPr>
          <a:xfrm>
            <a:off x="8130227" y="4120376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6EE9B0DE-F33F-2D4A-C653-1B0B4D6EA136}"/>
              </a:ext>
            </a:extLst>
          </p:cNvPr>
          <p:cNvGrpSpPr/>
          <p:nvPr/>
        </p:nvGrpSpPr>
        <p:grpSpPr>
          <a:xfrm>
            <a:off x="8893458" y="7440303"/>
            <a:ext cx="501082" cy="501082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0461BE9-F3CD-F4A5-B593-A5458ED3D6E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91AE2AAB-1E73-039B-9978-AFF23DC0D26E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TextBox 11">
            <a:extLst>
              <a:ext uri="{FF2B5EF4-FFF2-40B4-BE49-F238E27FC236}">
                <a16:creationId xmlns:a16="http://schemas.microsoft.com/office/drawing/2014/main" id="{842FC625-BFEB-FC8E-4C0B-842A67194D93}"/>
              </a:ext>
            </a:extLst>
          </p:cNvPr>
          <p:cNvSpPr txBox="1"/>
          <p:nvPr/>
        </p:nvSpPr>
        <p:spPr>
          <a:xfrm>
            <a:off x="7410472" y="8141274"/>
            <a:ext cx="3467055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>
                <a:solidFill>
                  <a:srgbClr val="231F20"/>
                </a:solidFill>
                <a:latin typeface="DM Sans Bold"/>
              </a:rPr>
              <a:t>NetBeans 8.2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6049E604-354C-14BF-148A-B4A1612C254C}"/>
              </a:ext>
            </a:extLst>
          </p:cNvPr>
          <p:cNvSpPr txBox="1"/>
          <p:nvPr/>
        </p:nvSpPr>
        <p:spPr>
          <a:xfrm>
            <a:off x="8151998" y="4582643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66B58FC6-FD56-FBF3-3E95-67D60EE359C8}"/>
              </a:ext>
            </a:extLst>
          </p:cNvPr>
          <p:cNvSpPr/>
          <p:nvPr/>
        </p:nvSpPr>
        <p:spPr>
          <a:xfrm>
            <a:off x="13393893" y="4120376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EDE1D881-DB29-C63E-80D0-9F0636F4C0B4}"/>
              </a:ext>
            </a:extLst>
          </p:cNvPr>
          <p:cNvGrpSpPr/>
          <p:nvPr/>
        </p:nvGrpSpPr>
        <p:grpSpPr>
          <a:xfrm>
            <a:off x="14157124" y="7440303"/>
            <a:ext cx="501082" cy="501082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624F3A80-02D8-7BED-923E-3CD6790D637F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A72BDA7-FC9D-2128-2597-0C81268695A0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11">
            <a:extLst>
              <a:ext uri="{FF2B5EF4-FFF2-40B4-BE49-F238E27FC236}">
                <a16:creationId xmlns:a16="http://schemas.microsoft.com/office/drawing/2014/main" id="{E2E536B9-EA22-C2F5-0095-1BF9DCD6F21B}"/>
              </a:ext>
            </a:extLst>
          </p:cNvPr>
          <p:cNvSpPr txBox="1"/>
          <p:nvPr/>
        </p:nvSpPr>
        <p:spPr>
          <a:xfrm>
            <a:off x="12674138" y="8141274"/>
            <a:ext cx="3467055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>
                <a:solidFill>
                  <a:srgbClr val="231F20"/>
                </a:solidFill>
                <a:latin typeface="DM Sans Bold"/>
              </a:rPr>
              <a:t>Oracle 10g/11g</a:t>
            </a:r>
          </a:p>
        </p:txBody>
      </p:sp>
      <p:sp>
        <p:nvSpPr>
          <p:cNvPr id="60" name="TextBox 16">
            <a:extLst>
              <a:ext uri="{FF2B5EF4-FFF2-40B4-BE49-F238E27FC236}">
                <a16:creationId xmlns:a16="http://schemas.microsoft.com/office/drawing/2014/main" id="{38CE999C-E226-5030-527A-F25EF1ADB285}"/>
              </a:ext>
            </a:extLst>
          </p:cNvPr>
          <p:cNvSpPr txBox="1"/>
          <p:nvPr/>
        </p:nvSpPr>
        <p:spPr>
          <a:xfrm>
            <a:off x="13415664" y="4582643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448297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3" grpId="0"/>
      <p:bldP spid="14" grpId="0" animBg="1"/>
      <p:bldP spid="18" grpId="0"/>
      <p:bldP spid="19" grpId="0"/>
      <p:bldP spid="20" grpId="0" animBg="1"/>
      <p:bldP spid="24" grpId="0"/>
      <p:bldP spid="6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1683</TotalTime>
  <Words>424</Words>
  <Application>Microsoft Office PowerPoint</Application>
  <PresentationFormat>Custom</PresentationFormat>
  <Paragraphs>134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Oswald</vt:lpstr>
      <vt:lpstr>Wingdings</vt:lpstr>
      <vt:lpstr>Oswald Bold</vt:lpstr>
      <vt:lpstr>Montserrat Classic Bold</vt:lpstr>
      <vt:lpstr>DM Sans Bold</vt:lpstr>
      <vt:lpstr>Raleway</vt:lpstr>
      <vt:lpstr>DM Sans</vt:lpstr>
      <vt:lpstr>Calibri</vt:lpstr>
      <vt:lpstr>Sitka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dc:creator>Afroz Aalam</dc:creator>
  <cp:lastModifiedBy>Sharma Computer Academy</cp:lastModifiedBy>
  <cp:revision>17</cp:revision>
  <dcterms:created xsi:type="dcterms:W3CDTF">2006-08-16T00:00:00Z</dcterms:created>
  <dcterms:modified xsi:type="dcterms:W3CDTF">2023-08-08T14:21:30Z</dcterms:modified>
  <dc:identifier>DAFqs-hNL48</dc:identifier>
</cp:coreProperties>
</file>